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2F65DE7-08B5-413F-9E76-AF436A7A037F}"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3800956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F65DE7-08B5-413F-9E76-AF436A7A037F}"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2420501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F65DE7-08B5-413F-9E76-AF436A7A037F}"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3477354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F65DE7-08B5-413F-9E76-AF436A7A037F}"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1398768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F65DE7-08B5-413F-9E76-AF436A7A037F}"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1420603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F65DE7-08B5-413F-9E76-AF436A7A037F}"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2145741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2F65DE7-08B5-413F-9E76-AF436A7A037F}"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3859335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F65DE7-08B5-413F-9E76-AF436A7A037F}"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3520209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F65DE7-08B5-413F-9E76-AF436A7A037F}"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3555153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F65DE7-08B5-413F-9E76-AF436A7A037F}"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50497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F65DE7-08B5-413F-9E76-AF436A7A037F}"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FCBBD0-D868-43BF-85E6-400A9B386B84}" type="slidenum">
              <a:rPr lang="en-US" smtClean="0"/>
              <a:t>‹#›</a:t>
            </a:fld>
            <a:endParaRPr lang="en-US"/>
          </a:p>
        </p:txBody>
      </p:sp>
    </p:spTree>
    <p:extLst>
      <p:ext uri="{BB962C8B-B14F-4D97-AF65-F5344CB8AC3E}">
        <p14:creationId xmlns:p14="http://schemas.microsoft.com/office/powerpoint/2010/main" val="1767225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0000"/>
            </a:gs>
            <a:gs pos="71000">
              <a:schemeClr val="bg1"/>
            </a:gs>
            <a:gs pos="100000">
              <a:schemeClr val="bg1">
                <a:lumMod val="95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F65DE7-08B5-413F-9E76-AF436A7A037F}"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FCBBD0-D868-43BF-85E6-400A9B386B84}" type="slidenum">
              <a:rPr lang="en-US" smtClean="0"/>
              <a:t>‹#›</a:t>
            </a:fld>
            <a:endParaRPr lang="en-US"/>
          </a:p>
        </p:txBody>
      </p:sp>
    </p:spTree>
    <p:extLst>
      <p:ext uri="{BB962C8B-B14F-4D97-AF65-F5344CB8AC3E}">
        <p14:creationId xmlns:p14="http://schemas.microsoft.com/office/powerpoint/2010/main" val="1987442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13.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http://www.youtube.com/v/A8VIwXcQ1pU?version=3&amp;hl=en_US" TargetMode="External"/><Relationship Id="rId1" Type="http://schemas.openxmlformats.org/officeDocument/2006/relationships/tags" Target="../tags/tag14.xml"/><Relationship Id="rId5" Type="http://schemas.openxmlformats.org/officeDocument/2006/relationships/image" Target="../media/image9.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938992"/>
          </a:xfrm>
          <a:prstGeom prst="rect">
            <a:avLst/>
          </a:prstGeom>
          <a:noFill/>
        </p:spPr>
        <p:txBody>
          <a:bodyPr wrap="square" rtlCol="0">
            <a:spAutoFit/>
          </a:bodyPr>
          <a:lstStyle/>
          <a:p>
            <a:pPr algn="ctr"/>
            <a:r>
              <a:rPr lang="en-US" sz="4000" dirty="0" smtClean="0">
                <a:latin typeface="Arial Black" pitchFamily="34" charset="0"/>
              </a:rPr>
              <a:t>A comparison of two cars I would like to own: a Lamborghini and a Ferrari </a:t>
            </a:r>
            <a:endParaRPr lang="en-US" sz="4000" dirty="0">
              <a:latin typeface="Arial Black" pitchFamily="34" charset="0"/>
            </a:endParaRPr>
          </a:p>
        </p:txBody>
      </p:sp>
      <p:sp>
        <p:nvSpPr>
          <p:cNvPr id="3" name="TextBox 2"/>
          <p:cNvSpPr txBox="1"/>
          <p:nvPr/>
        </p:nvSpPr>
        <p:spPr>
          <a:xfrm>
            <a:off x="7162800" y="5934670"/>
            <a:ext cx="1981200" cy="923330"/>
          </a:xfrm>
          <a:prstGeom prst="rect">
            <a:avLst/>
          </a:prstGeom>
          <a:noFill/>
        </p:spPr>
        <p:txBody>
          <a:bodyPr wrap="square" rtlCol="0">
            <a:spAutoFit/>
          </a:bodyPr>
          <a:lstStyle/>
          <a:p>
            <a:r>
              <a:rPr lang="en-US" dirty="0" smtClean="0"/>
              <a:t>Gage </a:t>
            </a:r>
            <a:r>
              <a:rPr lang="en-US" dirty="0" err="1" smtClean="0"/>
              <a:t>Holzhauer</a:t>
            </a:r>
            <a:endParaRPr lang="en-US" dirty="0" smtClean="0"/>
          </a:p>
          <a:p>
            <a:r>
              <a:rPr lang="en-US" dirty="0" smtClean="0"/>
              <a:t>Project 15 first car</a:t>
            </a:r>
          </a:p>
          <a:p>
            <a:r>
              <a:rPr lang="en-US" dirty="0" smtClean="0"/>
              <a:t>1/9/12</a:t>
            </a:r>
            <a:endParaRPr 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1938992"/>
            <a:ext cx="3124200" cy="1509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08514" y="4267200"/>
            <a:ext cx="3810000" cy="1482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94932230"/>
      </p:ext>
    </p:extLst>
  </p:cSld>
  <p:clrMapOvr>
    <a:masterClrMapping/>
  </p:clrMapOvr>
  <mc:AlternateContent xmlns:mc="http://schemas.openxmlformats.org/markup-compatibility/2006" xmlns:p14="http://schemas.microsoft.com/office/powerpoint/2010/main">
    <mc:Choice Requires="p14">
      <p:transition spd="slow" p14:dur="4000" advTm="9987">
        <p14:vortex dir="r"/>
      </p:transition>
    </mc:Choice>
    <mc:Fallback xmlns="">
      <p:transition spd="slow" advTm="998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path" presetSubtype="0" accel="50000" decel="50000" fill="hold" nodeType="clickEffect">
                                  <p:stCondLst>
                                    <p:cond delay="0"/>
                                  </p:stCondLst>
                                  <p:childTnLst>
                                    <p:animMotion origin="layout" path="M 0.29584 -0.01459 C 0.32587 -0.05255 0.37084 -0.07662 0.42084 -0.07662 C 0.47084 -0.07662 0.5158 -0.05255 0.54584 -0.01459 C 0.5158 0.02338 0.47084 0.04745 0.42084 0.04745 C 0.37084 0.04745 0.32587 0.02338 0.29584 -0.01459 Z " pathEditMode="relative" rAng="0" ptsTypes="fffff">
                                      <p:cBhvr>
                                        <p:cTn id="6" dur="2000" fill="hold"/>
                                        <p:tgtEl>
                                          <p:spTgt spid="1026"/>
                                        </p:tgtEl>
                                        <p:attrNameLst>
                                          <p:attrName>ppt_x</p:attrName>
                                          <p:attrName>ppt_y</p:attrName>
                                        </p:attrNameLst>
                                      </p:cBhvr>
                                      <p:rCtr x="12500" y="0"/>
                                    </p:animMotion>
                                  </p:childTnLst>
                                </p:cTn>
                              </p:par>
                              <p:par>
                                <p:cTn id="7" presetID="6" presetClass="entr" presetSubtype="16"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animEffect transition="in" filter="circle(in)">
                                      <p:cBhvr>
                                        <p:cTn id="9"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323439"/>
          </a:xfrm>
          <a:prstGeom prst="rect">
            <a:avLst/>
          </a:prstGeom>
          <a:noFill/>
        </p:spPr>
        <p:txBody>
          <a:bodyPr wrap="square" rtlCol="0">
            <a:spAutoFit/>
          </a:bodyPr>
          <a:lstStyle/>
          <a:p>
            <a:pPr algn="ctr"/>
            <a:r>
              <a:rPr lang="en-US" sz="4000" dirty="0" smtClean="0">
                <a:solidFill>
                  <a:prstClr val="black"/>
                </a:solidFill>
                <a:latin typeface="Arial Black" pitchFamily="34" charset="0"/>
              </a:rPr>
              <a:t>Technology and Entertainment features of the Ferrari</a:t>
            </a:r>
            <a:endParaRPr lang="en-US" sz="4000" dirty="0">
              <a:solidFill>
                <a:prstClr val="black"/>
              </a:solidFill>
              <a:latin typeface="Arial Black" pitchFamily="34" charset="0"/>
            </a:endParaRPr>
          </a:p>
        </p:txBody>
      </p:sp>
      <p:sp>
        <p:nvSpPr>
          <p:cNvPr id="4" name="TextBox 3"/>
          <p:cNvSpPr txBox="1"/>
          <p:nvPr/>
        </p:nvSpPr>
        <p:spPr>
          <a:xfrm>
            <a:off x="304800" y="1676400"/>
            <a:ext cx="8153400" cy="1384995"/>
          </a:xfrm>
          <a:prstGeom prst="rect">
            <a:avLst/>
          </a:prstGeom>
          <a:noFill/>
        </p:spPr>
        <p:txBody>
          <a:bodyPr wrap="square" rtlCol="0">
            <a:spAutoFit/>
          </a:bodyPr>
          <a:lstStyle/>
          <a:p>
            <a:r>
              <a:rPr lang="en-US" sz="2800" dirty="0" smtClean="0">
                <a:solidFill>
                  <a:prstClr val="black"/>
                </a:solidFill>
              </a:rPr>
              <a:t>The Ferrari is a car equipped with lots of great technology and entertainment.  Listed below are some of the features. </a:t>
            </a:r>
            <a:endParaRPr lang="en-US" sz="2800" dirty="0">
              <a:solidFill>
                <a:prstClr val="black"/>
              </a:solidFill>
            </a:endParaRPr>
          </a:p>
        </p:txBody>
      </p:sp>
      <p:sp>
        <p:nvSpPr>
          <p:cNvPr id="5" name="TextBox 4"/>
          <p:cNvSpPr txBox="1"/>
          <p:nvPr/>
        </p:nvSpPr>
        <p:spPr>
          <a:xfrm>
            <a:off x="304800" y="3061395"/>
            <a:ext cx="6106886" cy="1384995"/>
          </a:xfrm>
          <a:prstGeom prst="rect">
            <a:avLst/>
          </a:prstGeom>
          <a:noFill/>
        </p:spPr>
        <p:txBody>
          <a:bodyPr wrap="square" rtlCol="0">
            <a:spAutoFit/>
          </a:bodyPr>
          <a:lstStyle/>
          <a:p>
            <a:pPr marL="457200" indent="-457200">
              <a:buFont typeface="Arial" pitchFamily="34" charset="0"/>
              <a:buChar char="•"/>
            </a:pPr>
            <a:r>
              <a:rPr lang="en-US" sz="2800" dirty="0" smtClean="0">
                <a:solidFill>
                  <a:prstClr val="black"/>
                </a:solidFill>
              </a:rPr>
              <a:t>Anti theft capabilities</a:t>
            </a:r>
          </a:p>
          <a:p>
            <a:pPr marL="457200" indent="-457200">
              <a:buFont typeface="Arial" pitchFamily="34" charset="0"/>
              <a:buChar char="•"/>
            </a:pPr>
            <a:r>
              <a:rPr lang="en-US" sz="2800" dirty="0" smtClean="0">
                <a:solidFill>
                  <a:prstClr val="black"/>
                </a:solidFill>
              </a:rPr>
              <a:t>Engine start button</a:t>
            </a:r>
          </a:p>
          <a:p>
            <a:pPr marL="457200" indent="-457200">
              <a:buFont typeface="Arial" pitchFamily="34" charset="0"/>
              <a:buChar char="•"/>
            </a:pPr>
            <a:r>
              <a:rPr lang="en-US" sz="2800" dirty="0" smtClean="0">
                <a:solidFill>
                  <a:prstClr val="black"/>
                </a:solidFill>
              </a:rPr>
              <a:t>Tire pressure monitor and oil gauge</a:t>
            </a:r>
            <a:endParaRPr lang="en-US" sz="2800" dirty="0">
              <a:solidFill>
                <a:prstClr val="black"/>
              </a:solidFill>
            </a:endParaRPr>
          </a:p>
        </p:txBody>
      </p:sp>
      <p:sp>
        <p:nvSpPr>
          <p:cNvPr id="6" name="TextBox 5"/>
          <p:cNvSpPr txBox="1"/>
          <p:nvPr/>
        </p:nvSpPr>
        <p:spPr>
          <a:xfrm>
            <a:off x="304800" y="4446390"/>
            <a:ext cx="6106886" cy="1815882"/>
          </a:xfrm>
          <a:prstGeom prst="rect">
            <a:avLst/>
          </a:prstGeom>
          <a:noFill/>
        </p:spPr>
        <p:txBody>
          <a:bodyPr wrap="square" rtlCol="0">
            <a:spAutoFit/>
          </a:bodyPr>
          <a:lstStyle/>
          <a:p>
            <a:r>
              <a:rPr lang="en-US" sz="2800" dirty="0" smtClean="0">
                <a:solidFill>
                  <a:prstClr val="black"/>
                </a:solidFill>
              </a:rPr>
              <a:t>These are important to me because they are useful to the performance and how the stability is also are convenient and good. </a:t>
            </a:r>
            <a:endParaRPr lang="en-US" sz="2800" dirty="0">
              <a:solidFill>
                <a:prstClr val="black"/>
              </a:solidFill>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5334000"/>
            <a:ext cx="3048000" cy="118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60103073"/>
      </p:ext>
    </p:extLst>
  </p:cSld>
  <p:clrMapOvr>
    <a:masterClrMapping/>
  </p:clrMapOvr>
  <mc:AlternateContent xmlns:mc="http://schemas.openxmlformats.org/markup-compatibility/2006" xmlns:p14="http://schemas.microsoft.com/office/powerpoint/2010/main">
    <mc:Choice Requires="p14">
      <p:transition spd="med" p14:dur="700" advTm="10123">
        <p:fade/>
      </p:transition>
    </mc:Choice>
    <mc:Fallback xmlns="">
      <p:transition spd="med" advTm="1012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8991600" cy="769441"/>
          </a:xfrm>
          <a:prstGeom prst="rect">
            <a:avLst/>
          </a:prstGeom>
          <a:noFill/>
        </p:spPr>
        <p:txBody>
          <a:bodyPr wrap="square" rtlCol="0">
            <a:spAutoFit/>
          </a:bodyPr>
          <a:lstStyle/>
          <a:p>
            <a:pPr algn="ctr"/>
            <a:r>
              <a:rPr lang="en-US" sz="4400" dirty="0" smtClean="0">
                <a:solidFill>
                  <a:prstClr val="black"/>
                </a:solidFill>
                <a:latin typeface="Arial Black" pitchFamily="34" charset="0"/>
              </a:rPr>
              <a:t>Specifications of the Ferrari</a:t>
            </a:r>
            <a:endParaRPr lang="en-US" sz="4400" dirty="0">
              <a:solidFill>
                <a:prstClr val="black"/>
              </a:solidFill>
              <a:latin typeface="Arial Black" pitchFamily="34" charset="0"/>
            </a:endParaRPr>
          </a:p>
        </p:txBody>
      </p:sp>
      <p:sp>
        <p:nvSpPr>
          <p:cNvPr id="3" name="TextBox 2"/>
          <p:cNvSpPr txBox="1"/>
          <p:nvPr/>
        </p:nvSpPr>
        <p:spPr>
          <a:xfrm>
            <a:off x="457200" y="1066800"/>
            <a:ext cx="8001000" cy="3970318"/>
          </a:xfrm>
          <a:prstGeom prst="rect">
            <a:avLst/>
          </a:prstGeom>
          <a:noFill/>
        </p:spPr>
        <p:txBody>
          <a:bodyPr wrap="square" rtlCol="0">
            <a:spAutoFit/>
          </a:bodyPr>
          <a:lstStyle/>
          <a:p>
            <a:r>
              <a:rPr lang="en-US" sz="3600" dirty="0" smtClean="0">
                <a:solidFill>
                  <a:prstClr val="black"/>
                </a:solidFill>
              </a:rPr>
              <a:t>The Ferrari engine type is Engine4.3l V8. It has an unbelievable Horse power of  453. And it has a 7 speed Manual  transmission.  As well it has very low cargo capacity and can only fit two people.  Lastly it has an 8.3 power to weight ratio.</a:t>
            </a:r>
            <a:endParaRPr lang="en-US" sz="3600" dirty="0">
              <a:solidFill>
                <a:prstClr val="black"/>
              </a:solidFill>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5334000"/>
            <a:ext cx="3048000" cy="118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52157644"/>
      </p:ext>
    </p:extLst>
  </p:cSld>
  <p:clrMapOvr>
    <a:masterClrMapping/>
  </p:clrMapOvr>
  <mc:AlternateContent xmlns:mc="http://schemas.openxmlformats.org/markup-compatibility/2006" xmlns:p14="http://schemas.microsoft.com/office/powerpoint/2010/main">
    <mc:Choice Requires="p14">
      <p:transition spd="med" p14:dur="700" advTm="12124">
        <p:fade/>
      </p:transition>
    </mc:Choice>
    <mc:Fallback xmlns="">
      <p:transition spd="med" advTm="1212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
            <a:ext cx="8153400" cy="1446550"/>
          </a:xfrm>
          <a:prstGeom prst="rect">
            <a:avLst/>
          </a:prstGeom>
          <a:noFill/>
        </p:spPr>
        <p:txBody>
          <a:bodyPr wrap="square" rtlCol="0">
            <a:spAutoFit/>
          </a:bodyPr>
          <a:lstStyle/>
          <a:p>
            <a:pPr algn="ctr"/>
            <a:r>
              <a:rPr lang="en-US" sz="4400" dirty="0" smtClean="0">
                <a:solidFill>
                  <a:prstClr val="black"/>
                </a:solidFill>
                <a:latin typeface="Arial Black" pitchFamily="34" charset="0"/>
              </a:rPr>
              <a:t>City vs. Highway miles per gallon.</a:t>
            </a:r>
            <a:endParaRPr lang="en-US" sz="4400" dirty="0">
              <a:solidFill>
                <a:prstClr val="black"/>
              </a:solidFill>
              <a:latin typeface="Arial Black" pitchFamily="34" charset="0"/>
            </a:endParaRPr>
          </a:p>
        </p:txBody>
      </p:sp>
      <p:sp>
        <p:nvSpPr>
          <p:cNvPr id="3" name="TextBox 2"/>
          <p:cNvSpPr txBox="1"/>
          <p:nvPr/>
        </p:nvSpPr>
        <p:spPr>
          <a:xfrm>
            <a:off x="228600" y="1066800"/>
            <a:ext cx="8534400" cy="1077218"/>
          </a:xfrm>
          <a:prstGeom prst="rect">
            <a:avLst/>
          </a:prstGeom>
          <a:noFill/>
        </p:spPr>
        <p:txBody>
          <a:bodyPr wrap="square" rtlCol="0">
            <a:spAutoFit/>
          </a:bodyPr>
          <a:lstStyle/>
          <a:p>
            <a:r>
              <a:rPr lang="en-US" sz="3200" dirty="0" smtClean="0">
                <a:solidFill>
                  <a:prstClr val="black"/>
                </a:solidFill>
              </a:rPr>
              <a:t>City MPG: 13</a:t>
            </a:r>
          </a:p>
          <a:p>
            <a:r>
              <a:rPr lang="en-US" sz="3200" dirty="0" smtClean="0">
                <a:solidFill>
                  <a:prstClr val="black"/>
                </a:solidFill>
              </a:rPr>
              <a:t>Highway MPG: 19</a:t>
            </a:r>
          </a:p>
        </p:txBody>
      </p:sp>
      <p:sp>
        <p:nvSpPr>
          <p:cNvPr id="4" name="TextBox 3"/>
          <p:cNvSpPr txBox="1"/>
          <p:nvPr/>
        </p:nvSpPr>
        <p:spPr>
          <a:xfrm>
            <a:off x="228600" y="2286000"/>
            <a:ext cx="6781800" cy="1384995"/>
          </a:xfrm>
          <a:prstGeom prst="rect">
            <a:avLst/>
          </a:prstGeom>
          <a:noFill/>
        </p:spPr>
        <p:txBody>
          <a:bodyPr wrap="square" rtlCol="0">
            <a:spAutoFit/>
          </a:bodyPr>
          <a:lstStyle/>
          <a:p>
            <a:r>
              <a:rPr lang="en-US" sz="2800" dirty="0" smtClean="0">
                <a:solidFill>
                  <a:prstClr val="black"/>
                </a:solidFill>
              </a:rPr>
              <a:t>Average cost for a gallon of gas:  $3.52</a:t>
            </a:r>
          </a:p>
          <a:p>
            <a:r>
              <a:rPr lang="en-US" sz="2800" dirty="0" smtClean="0">
                <a:solidFill>
                  <a:prstClr val="black"/>
                </a:solidFill>
              </a:rPr>
              <a:t>Average miles per week I drive:  </a:t>
            </a:r>
            <a:r>
              <a:rPr lang="en-US" sz="2800" dirty="0">
                <a:solidFill>
                  <a:prstClr val="black"/>
                </a:solidFill>
              </a:rPr>
              <a:t>4</a:t>
            </a:r>
            <a:r>
              <a:rPr lang="en-US" sz="2800" dirty="0" smtClean="0">
                <a:solidFill>
                  <a:prstClr val="black"/>
                </a:solidFill>
              </a:rPr>
              <a:t>0</a:t>
            </a:r>
          </a:p>
          <a:p>
            <a:r>
              <a:rPr lang="en-US" sz="2800" dirty="0" smtClean="0">
                <a:solidFill>
                  <a:prstClr val="black"/>
                </a:solidFill>
              </a:rPr>
              <a:t>Total weekly gas Bill: $10 to $7</a:t>
            </a:r>
            <a:endParaRPr lang="en-US" sz="2800" dirty="0">
              <a:solidFill>
                <a:prstClr val="black"/>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5334000"/>
            <a:ext cx="3048000" cy="118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06261417"/>
      </p:ext>
    </p:extLst>
  </p:cSld>
  <p:clrMapOvr>
    <a:masterClrMapping/>
  </p:clrMapOvr>
  <mc:AlternateContent xmlns:mc="http://schemas.openxmlformats.org/markup-compatibility/2006" xmlns:p14="http://schemas.microsoft.com/office/powerpoint/2010/main">
    <mc:Choice Requires="p14">
      <p:transition spd="med" p14:dur="700" advTm="6835">
        <p:fade/>
      </p:transition>
    </mc:Choice>
    <mc:Fallback xmlns="">
      <p:transition spd="med" advTm="6835">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534400" cy="923330"/>
          </a:xfrm>
          <a:prstGeom prst="rect">
            <a:avLst/>
          </a:prstGeom>
          <a:noFill/>
        </p:spPr>
        <p:txBody>
          <a:bodyPr wrap="square" rtlCol="0">
            <a:spAutoFit/>
          </a:bodyPr>
          <a:lstStyle/>
          <a:p>
            <a:pPr algn="ctr"/>
            <a:r>
              <a:rPr lang="en-US" sz="5400" dirty="0" smtClean="0">
                <a:latin typeface="Arial Black" pitchFamily="34" charset="0"/>
              </a:rPr>
              <a:t>Final Costs</a:t>
            </a:r>
            <a:endParaRPr lang="en-US" sz="5400" dirty="0">
              <a:latin typeface="Arial Black" pitchFamily="34" charset="0"/>
            </a:endParaRPr>
          </a:p>
        </p:txBody>
      </p:sp>
      <p:sp>
        <p:nvSpPr>
          <p:cNvPr id="3" name="TextBox 2"/>
          <p:cNvSpPr txBox="1"/>
          <p:nvPr/>
        </p:nvSpPr>
        <p:spPr>
          <a:xfrm>
            <a:off x="1295400" y="1676400"/>
            <a:ext cx="2286000" cy="584775"/>
          </a:xfrm>
          <a:prstGeom prst="rect">
            <a:avLst/>
          </a:prstGeom>
          <a:noFill/>
        </p:spPr>
        <p:txBody>
          <a:bodyPr wrap="square" rtlCol="0">
            <a:spAutoFit/>
          </a:bodyPr>
          <a:lstStyle/>
          <a:p>
            <a:r>
              <a:rPr lang="en-US" sz="3200" dirty="0" smtClean="0"/>
              <a:t>Lamborghini</a:t>
            </a:r>
            <a:endParaRPr lang="en-US" sz="3200" dirty="0"/>
          </a:p>
        </p:txBody>
      </p:sp>
      <p:sp>
        <p:nvSpPr>
          <p:cNvPr id="4" name="TextBox 3"/>
          <p:cNvSpPr txBox="1"/>
          <p:nvPr/>
        </p:nvSpPr>
        <p:spPr>
          <a:xfrm>
            <a:off x="6477000" y="1676400"/>
            <a:ext cx="1981200" cy="584775"/>
          </a:xfrm>
          <a:prstGeom prst="rect">
            <a:avLst/>
          </a:prstGeom>
          <a:noFill/>
        </p:spPr>
        <p:txBody>
          <a:bodyPr wrap="square" rtlCol="0">
            <a:spAutoFit/>
          </a:bodyPr>
          <a:lstStyle/>
          <a:p>
            <a:r>
              <a:rPr lang="en-US" sz="3200" dirty="0" smtClean="0"/>
              <a:t>Ferrari</a:t>
            </a:r>
            <a:endParaRPr lang="en-US" sz="3200" dirty="0"/>
          </a:p>
        </p:txBody>
      </p:sp>
      <p:sp>
        <p:nvSpPr>
          <p:cNvPr id="5" name="TextBox 4"/>
          <p:cNvSpPr txBox="1"/>
          <p:nvPr/>
        </p:nvSpPr>
        <p:spPr>
          <a:xfrm>
            <a:off x="1408938" y="3694543"/>
            <a:ext cx="2095500" cy="461665"/>
          </a:xfrm>
          <a:prstGeom prst="rect">
            <a:avLst/>
          </a:prstGeom>
          <a:noFill/>
        </p:spPr>
        <p:txBody>
          <a:bodyPr wrap="square" rtlCol="0">
            <a:spAutoFit/>
          </a:bodyPr>
          <a:lstStyle/>
          <a:p>
            <a:r>
              <a:rPr lang="en-US" sz="2400" dirty="0" smtClean="0"/>
              <a:t>$210,100</a:t>
            </a:r>
            <a:endParaRPr lang="en-US" sz="2400" dirty="0"/>
          </a:p>
        </p:txBody>
      </p:sp>
      <p:sp>
        <p:nvSpPr>
          <p:cNvPr id="7" name="TextBox 6"/>
          <p:cNvSpPr txBox="1"/>
          <p:nvPr/>
        </p:nvSpPr>
        <p:spPr>
          <a:xfrm>
            <a:off x="6339840" y="3879580"/>
            <a:ext cx="1447800" cy="461665"/>
          </a:xfrm>
          <a:prstGeom prst="rect">
            <a:avLst/>
          </a:prstGeom>
          <a:noFill/>
        </p:spPr>
        <p:txBody>
          <a:bodyPr wrap="square" rtlCol="0">
            <a:spAutoFit/>
          </a:bodyPr>
          <a:lstStyle/>
          <a:p>
            <a:r>
              <a:rPr lang="en-US" sz="2400" dirty="0" smtClean="0"/>
              <a:t>$192,000</a:t>
            </a:r>
            <a:endParaRPr lang="en-US" sz="2400" dirty="0"/>
          </a:p>
        </p:txBody>
      </p:sp>
      <p:cxnSp>
        <p:nvCxnSpPr>
          <p:cNvPr id="9" name="Straight Connector 8"/>
          <p:cNvCxnSpPr/>
          <p:nvPr/>
        </p:nvCxnSpPr>
        <p:spPr>
          <a:xfrm>
            <a:off x="4419600" y="1588532"/>
            <a:ext cx="0" cy="5193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304800" y="1447800"/>
            <a:ext cx="8915400" cy="0"/>
          </a:xfrm>
          <a:prstGeom prst="line">
            <a:avLst/>
          </a:prstGeom>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9740" y="2505506"/>
            <a:ext cx="3048000" cy="1189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184" y="2505506"/>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608036304"/>
      </p:ext>
    </p:extLst>
  </p:cSld>
  <p:clrMapOvr>
    <a:masterClrMapping/>
  </p:clrMapOvr>
  <mc:AlternateContent xmlns:mc="http://schemas.openxmlformats.org/markup-compatibility/2006" xmlns:p14="http://schemas.microsoft.com/office/powerpoint/2010/main">
    <mc:Choice Requires="p14">
      <p:transition spd="med" p14:dur="700" advTm="5874">
        <p:fade/>
      </p:transition>
    </mc:Choice>
    <mc:Fallback xmlns="">
      <p:transition spd="med" advTm="587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50"/>
                                        </p:tgtEl>
                                        <p:attrNameLst>
                                          <p:attrName>style.visibility</p:attrName>
                                        </p:attrNameLst>
                                      </p:cBhvr>
                                      <p:to>
                                        <p:strVal val="visible"/>
                                      </p:to>
                                    </p:set>
                                    <p:anim calcmode="lin" valueType="num">
                                      <p:cBhvr additive="base">
                                        <p:cTn id="17" dur="500" fill="hold"/>
                                        <p:tgtEl>
                                          <p:spTgt spid="2050"/>
                                        </p:tgtEl>
                                        <p:attrNameLst>
                                          <p:attrName>ppt_x</p:attrName>
                                        </p:attrNameLst>
                                      </p:cBhvr>
                                      <p:tavLst>
                                        <p:tav tm="0">
                                          <p:val>
                                            <p:strVal val="#ppt_x"/>
                                          </p:val>
                                        </p:tav>
                                        <p:tav tm="100000">
                                          <p:val>
                                            <p:strVal val="#ppt_x"/>
                                          </p:val>
                                        </p:tav>
                                      </p:tavLst>
                                    </p:anim>
                                    <p:anim calcmode="lin" valueType="num">
                                      <p:cBhvr additive="base">
                                        <p:cTn id="18" dur="500" fill="hold"/>
                                        <p:tgtEl>
                                          <p:spTgt spid="2050"/>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0" y="381000"/>
            <a:ext cx="7543800" cy="2123658"/>
          </a:xfrm>
          <a:prstGeom prst="rect">
            <a:avLst/>
          </a:prstGeom>
          <a:noFill/>
        </p:spPr>
        <p:txBody>
          <a:bodyPr wrap="square" rtlCol="0">
            <a:spAutoFit/>
          </a:bodyPr>
          <a:lstStyle/>
          <a:p>
            <a:pPr algn="ctr"/>
            <a:r>
              <a:rPr lang="en-US" sz="4400" dirty="0" smtClean="0">
                <a:latin typeface="Arial Black" pitchFamily="34" charset="0"/>
              </a:rPr>
              <a:t>Thank you for watching my PowerPoint on my </a:t>
            </a:r>
            <a:r>
              <a:rPr lang="en-US" sz="4400" dirty="0" smtClean="0">
                <a:latin typeface="Arial Black" pitchFamily="34" charset="0"/>
              </a:rPr>
              <a:t>these</a:t>
            </a:r>
            <a:r>
              <a:rPr lang="en-US" sz="4400" dirty="0" smtClean="0">
                <a:latin typeface="Arial Black" pitchFamily="34" charset="0"/>
              </a:rPr>
              <a:t> </a:t>
            </a:r>
            <a:r>
              <a:rPr lang="en-US" sz="4400" dirty="0" smtClean="0">
                <a:latin typeface="Arial Black" pitchFamily="34" charset="0"/>
              </a:rPr>
              <a:t>cars</a:t>
            </a:r>
            <a:endParaRPr lang="en-US" sz="4400" dirty="0">
              <a:latin typeface="Arial Black" pitchFamily="34" charset="0"/>
            </a:endParaRP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3928" y="3886200"/>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A8VIwXcQ1pU?version=3&amp;hl=en_US"/>
          <p:cNvPicPr>
            <a:picLocks noRot="1" noChangeAspect="1"/>
          </p:cNvPicPr>
          <p:nvPr>
            <a:videoFile r:link="rId2"/>
          </p:nvPr>
        </p:nvPicPr>
        <p:blipFill>
          <a:blip r:embed="rId5"/>
          <a:stretch>
            <a:fillRect/>
          </a:stretch>
        </p:blipFill>
        <p:spPr>
          <a:xfrm>
            <a:off x="37322" y="2743200"/>
            <a:ext cx="3048000" cy="2286000"/>
          </a:xfrm>
          <a:prstGeom prst="rect">
            <a:avLst/>
          </a:prstGeom>
        </p:spPr>
      </p:pic>
    </p:spTree>
    <p:custDataLst>
      <p:tags r:id="rId1"/>
    </p:custDataLst>
    <p:extLst>
      <p:ext uri="{BB962C8B-B14F-4D97-AF65-F5344CB8AC3E}">
        <p14:creationId xmlns:p14="http://schemas.microsoft.com/office/powerpoint/2010/main" val="191840718"/>
      </p:ext>
    </p:extLst>
  </p:cSld>
  <p:clrMapOvr>
    <a:masterClrMapping/>
  </p:clrMapOvr>
  <mc:AlternateContent xmlns:mc="http://schemas.openxmlformats.org/markup-compatibility/2006" xmlns:p14="http://schemas.microsoft.com/office/powerpoint/2010/main">
    <mc:Choice Requires="p14">
      <p:transition spd="med" p14:dur="700" advTm="12932">
        <p:fade/>
      </p:transition>
    </mc:Choice>
    <mc:Fallback xmlns="">
      <p:transition spd="med" advTm="1293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164 0.09862 C -0.01216 0.12593 -0.00921 0.19815 -0.02379 0.23079 C -0.02865 0.2551 -0.04584 0.26482 -0.06285 0.26945 C -0.14271 0.25718 -0.23334 0.20116 -0.29775 0.14005 C -0.39983 0.0426 -0.40938 0.04167 -0.51164 -0.10926 C -0.52431 -0.12801 -0.53907 -0.14444 -0.54966 -0.16527 C -0.5606 -0.18703 -0.56702 -0.21226 -0.5757 -0.23588 C -0.57917 -0.27176 -0.57657 -0.31018 -0.55157 -0.33333 C -0.45435 -0.42361 -0.40296 -0.44537 -0.28664 -0.46388 C -0.2658 -0.46713 -0.2448 -0.46574 -0.22362 -0.46666 C -0.18577 -0.46203 -0.13594 -0.46759 -0.1007 -0.43588 C -0.09254 -0.42824 -0.0875 -0.41551 -0.08056 -0.40532 C -0.07882 -0.36689 -0.09931 -0.32963 -0.11667 -0.30162 C -0.17431 -0.20879 -0.23994 -0.15046 -0.28455 -0.04259 C -0.28994 -0.0037 -0.30053 0.02223 -0.26459 0.03612 C -0.25226 0.04074 -0.23872 0.03959 -0.2257 0.04144 C -0.02917 -0.01342 0.18038 -0.14884 0.2743 -0.39884 C 0.275 -0.40439 0.27708 -0.41018 0.27621 -0.41597 C 0.271 -0.44884 0.24722 -0.44814 0.22743 -0.45324 C 0.2144 -0.45115 0.20069 -0.45254 0.18836 -0.44676 C 0.10468 -0.4074 0.01371 -0.32314 -0.02969 -0.21736 C -0.03959 -0.19305 -0.04514 -0.16574 -0.05261 -0.14004 C -0.0533 -0.12662 -0.05504 -0.11342 -0.05487 -0.1 C -0.054 -0.05463 -0.01563 -0.04699 0.00937 -0.04143 C 0.04826 -0.04814 0.08802 -0.07291 0.10815 -0.1199 C 0.10312 -0.14027 0.10468 -0.13888 0.06631 -0.11875 C 0.02031 -0.0949 -0.02223 -0.06157 -0.06667 -0.03356 C -0.13455 0.00973 -0.15886 0.01343 -0.20382 0.08912 C -0.20712 0.11088 -0.20504 0.10625 -0.18785 0.10926 C -0.11198 0.07593 -0.03681 0.02385 0.02934 -0.03588 C 0.15364 -0.14838 0.27222 -0.24398 0.35225 -0.41342 C 0.35625 -0.43865 0.36319 -0.46342 0.3644 -0.48935 C 0.36458 -0.50046 0.36111 -0.5125 0.35625 -0.52152 C 0.31892 -0.59074 0.271 -0.5824 0.21215 -0.58657 C 0.14982 -0.56597 0.09253 -0.55046 0.03437 -0.50694 C 0.00885 -0.48773 -0.0106 -0.45717 -0.03178 -0.43055 C -0.06494 -0.38912 -0.13994 -0.28379 -0.16372 -0.23865 C -0.17639 -0.21435 -0.18299 -0.18518 -0.19289 -0.15856 C -0.21094 -0.04189 -0.22605 0.00255 -0.18386 0.11181 C -0.17761 0.12778 -0.16945 0.14283 -0.15886 0.15324 C -0.14028 0.1713 -0.11945 0.18588 -0.09775 0.19584 C -0.08091 0.20394 -0.06233 0.20324 -0.0448 0.20672 C 0.06996 0.18079 0.1677 0.15672 0.2644 0.06274 C 0.29149 0.03658 0.37517 -0.09421 0.39322 -0.12129 C 0.39756 -0.13518 0.40451 -0.14791 0.40625 -0.16273 C 0.4144 -0.22384 0.37829 -0.22476 0.34322 -0.24004 C 0.17586 -0.21782 0.01788 -0.13217 -0.13178 -0.03356 C -0.1441 -0.01689 -0.15747 -0.00185 -0.16875 0.01598 C -0.17396 0.02408 -0.18091 0.03334 -0.18056 0.04375 C -0.18056 0.0507 -0.17223 0.05209 -0.16789 0.05602 C -0.08143 0.04375 -0.00556 -0.02986 0.06319 -0.09467 C 0.06996 -0.11018 0.07934 -0.1243 0.08333 -0.14143 C 0.10034 -0.21666 0.04253 -0.2581 -0.00087 -0.28402 C -0.079 -0.33101 -0.16528 -0.33564 -0.24862 -0.33888 C -0.27935 -0.33518 -0.31007 -0.33333 -0.34063 -0.32801 C -0.34202 -0.32777 -0.34271 -0.3243 -0.34167 -0.32291 C -0.33629 -0.31365 -0.32553 -0.31342 -0.31667 -0.31203 C -0.29046 -0.30833 -0.26407 -0.3074 -0.23785 -0.30671 C -0.18021 -0.30509 -0.1224 -0.30578 -0.06476 -0.30532 C -0.1507 -0.26828 -0.2665 -0.2537 -0.32969 -0.16273 C -0.33056 -0.15879 -0.33299 -0.15439 -0.33178 -0.15069 C -0.32639 -0.13379 -0.30886 -0.13217 -0.29862 -0.12801 C -0.15226 -0.13865 -0.25955 -0.12037 -0.11667 -0.17338 C -0.01146 -0.2125 0.08854 -0.23217 0.18732 -0.29722 C 0.31267 -0.37986 0.44305 -0.50324 0.52343 -0.65856 C 0.5243 -0.67245 0.52916 -0.68657 0.52621 -0.7 C 0.52447 -0.7081 0.51753 -0.71365 0.51128 -0.71597 C 0.49149 -0.72338 0.47048 -0.72407 0.45034 -0.72801 C 0.23281 -0.68101 -0.00747 -0.54676 -0.18056 -0.38657 C -0.27101 -0.30324 -0.37917 -0.22824 -0.45261 -0.11203 C -0.47379 -0.07893 -0.49132 -0.04189 -0.5106 -0.00671 C -0.51372 0.0125 -0.51962 0.03102 -0.51962 0.05047 C -0.51962 0.11482 -0.46494 0.10649 -0.43386 0.11065 C -0.37639 0.08843 -0.28785 0.05649 -0.24167 0.02269 C -0.1632 -0.03472 -0.09028 -0.10555 -0.01563 -0.17199 C 0.01475 -0.1993 0.04392 -0.22939 0.07343 -0.25856 C 0.11128 -0.29606 0.14913 -0.33426 0.18732 -0.37199 C 0.2184 -0.40277 0.25381 -0.43263 0.27118 -0.4787 C 0.27222 -0.48125 0.27621 -0.48726 0.2743 -0.48657 C 0.2401 -0.47731 0.17326 -0.4206 0.15815 -0.4081 C 0.0894 -0.35092 -0.1073 -0.20324 -0.16789 -0.08564 C -0.13872 -0.05486 -0.06407 -0.11435 -0.04271 -0.12407 C 0.02777 -0.15694 0.09913 -0.18703 0.17031 -0.21875 C 0.21197 -0.23726 0.25468 -0.25185 0.29513 -0.27476 C 0.36944 -0.31666 0.33888 -0.30115 0.38645 -0.3243 C 0.3585 -0.2912 0.33333 -0.25301 0.30225 -0.22523 C 0.16475 -0.10254 0.04079 -0.00555 -0.0698 0.15602 C -0.07848 0.18959 -0.0908 0.22223 -0.09584 0.25741 C -0.10313 0.31065 -0.0757 0.34098 -0.04358 0.36667 C 0.00885 0.4088 0.07934 0.39954 0.13524 0.40394 C 0.20885 0.38102 0.27673 0.35903 0.34131 0.30394 C 0.34236 0.29908 0.34479 0.29445 0.34427 0.28936 C 0.34253 0.27431 0.31961 0.27037 0.31527 0.26945 C 0.28993 0.26436 0.26388 0.26227 0.23836 0.25857 C 0.21041 0.26042 0.18194 0.25903 0.15416 0.26412 C 0.08506 0.27709 0.01597 0.30255 -0.05087 0.33079 C -0.05313 0.33264 -0.06702 0.34375 -0.04271 0.33195 C -0.01285 0.31713 0.01649 0.3 0.04635 0.28403 C 0.08854 0.26112 0.08906 0.2588 0.1144 0.23195 C 0.1151 0.22755 0.1177 0.22292 0.11614 0.21852 C 0.10729 0.19074 0.04375 0.16135 0.02621 0.15463 C -0.04671 0.12639 -0.10157 0.12963 -0.15469 0.06644 C -0.15643 0.0507 -0.15799 0.05116 -0.14289 0.03449 C -0.11007 -0.00115 -0.0757 -0.03356 -0.04185 -0.06666 C -0.01077 -0.09722 0.0644 -0.15578 0.08836 -0.19074 C 0.08906 -0.1956 0.09097 -0.20046 0.09027 -0.20532 C 0.08993 -0.2081 0.0875 -0.20972 0.08524 -0.21064 C 0.07604 -0.21458 0.06684 -0.21828 0.05729 -0.2199 C 0.04218 -0.22245 0.02673 -0.22176 0.01128 -0.22268 C -0.19271 -0.1824 0.00399 -0.22916 -0.3007 -0.11064 C -0.37882 -0.08032 -0.34532 -0.09861 -0.40261 -0.06134 C -0.40591 -0.05694 -0.41494 -0.05347 -0.41268 -0.04791 C -0.40955 -0.04027 -0.40035 -0.03935 -0.39358 -0.03865 C -0.37848 -0.03726 -0.36285 -0.04051 -0.34775 -0.04143 C -0.21771 -0.08657 -0.08542 -0.13171 0.04322 -0.18263 C 0.1177 -0.21203 0.19218 -0.2412 0.2644 -0.27893 C 0.28732 -0.29074 0.31128 -0.30023 0.33333 -0.31481 C 0.35052 -0.32615 0.36545 -0.34166 0.38125 -0.35601 C 0.3835 -0.35833 0.38993 -0.36412 0.38732 -0.36388 C 0.35069 -0.36041 0.30295 -0.33588 0.27118 -0.32129 C 0.19895 -0.28796 0.12656 -0.25393 0.05416 -0.2199 C -0.06719 -0.16273 -0.1882 -0.11944 -0.29566 -0.0243 C -0.29775 -0.01967 -0.3007 -0.01574 -0.30174 -0.01088 C -0.30382 0.0007 -0.29271 -0.00046 -0.28872 -7.40741E-7 C -0.2731 0.00139 -0.25747 0.00162 -0.24167 0.00278 C -0.21407 -0.00532 -0.18594 -0.01111 -0.15886 -0.02129 C -0.05417 -0.06134 0.04878 -0.125 0.15937 -0.13194 C 0.16892 -0.12916 0.14947 -0.10787 0.14131 -0.1 C 0.11458 -0.07384 0.06197 -0.03263 0.03437 -0.01759 C -0.07848 0.04468 -0.23959 0.07269 -0.33455 0.17871 C -0.34445 0.18936 -0.35087 0.2044 -0.35869 0.21737 C -0.35348 0.22362 -0.34966 0.23357 -0.34271 0.23612 C -0.30296 0.25093 -0.21459 0.21574 -0.1948 0.20811 C -0.11997 0.17871 -0.04671 0.1426 0.02743 0.10926 C 0.10225 0.0757 0.17187 0.04051 0.23923 -0.01597 C 0.24565 -0.02801 0.25312 -0.03912 0.25815 -0.05208 C 0.26197 -0.06134 0.24947 -0.06481 0.24722 -0.06527 C 0.23437 -0.06782 0.22118 -0.06782 0.20815 -0.06944 C 0.07986 -0.04838 0.1217 -0.06134 -0.07188 0.03866 C -0.20105 0.1051 -0.30799 0.14954 -0.41962 0.25209 C -0.42414 0.26274 -0.43212 0.27199 -0.43282 0.28403 C -0.43316 0.29005 -0.42639 0.29375 -0.42188 0.29468 C -0.41494 0.29607 -0.40782 0.29213 -0.40087 0.29074 C -0.28664 0.23287 -0.18716 0.20093 -0.08264 0.10811 C -0.03334 0.06412 0.08194 -0.03194 0.12621 -0.12523 C 0.12343 -0.13333 0.12343 -0.1456 0.11718 -0.1493 C 0.09496 -0.16296 0.04184 -0.14861 0.02343 -0.14537 C -0.06164 -0.11064 -0.21737 -0.05254 -0.31164 -7.40741E-7 C -0.3408 0.01621 -0.39688 0.05602 -0.39688 0.05602 C -0.39514 0.05672 -0.39341 0.05926 -0.39185 0.05857 C -0.34202 0.03588 -0.23178 -0.02152 -0.17761 -0.0493 C -0.12639 -0.07592 -0.08056 -0.11759 -0.03369 -0.15601 C 0.11545 -0.27916 0.23836 -0.38426 0.3302 -0.58541 C 0.33177 -0.59467 0.33611 -0.60439 0.3342 -0.61342 C 0.31961 -0.68078 0.23663 -0.66388 0.20538 -0.66527 C 0.10642 -0.62222 0.00729 -0.57893 -0.09167 -0.53588 C -0.14046 -0.51458 -0.17848 -0.46296 -0.22066 -0.42407 C -0.32796 -0.325 -0.40573 -0.23125 -0.46164 -0.07476 C -0.46198 -0.06458 -0.46494 -0.05393 -0.46268 -0.04398 C -0.44827 0.02223 -0.41598 0.01598 -0.37275 0.02107 C -0.27101 -0.00486 -0.16528 -0.03796 -0.07084 -0.09722 C 0.00052 -0.14189 0.07274 -0.23009 0.12934 -0.30532 C 0.13402 -0.3199 0.13246 -0.31805 0.12118 -0.3162 C -0.00556 -0.22939 -0.12674 -0.09328 -0.19775 0.07315 C -0.1981 0.08218 -0.20105 0.09167 -0.19862 0.1 C -0.17691 0.17269 -0.11198 0.16343 -0.06476 0.17037 C 0.05868 0.14862 0.01267 0.16436 0.15225 0.09862 C 0.19809 0.07709 0.24809 0.05324 0.28524 0.00926 C 0.28125 0.00047 0.2802 -0.01296 0.27343 -0.01759 C 0.221 -0.05115 0.05225 -0.03078 0.04427 -0.03078 C -0.01945 -0.02453 -0.08386 -0.01134 -0.14775 -0.01597 C -0.13473 -0.0618 -0.14653 -0.02291 -0.0698 -0.09722 C 0.00746 -0.17176 0.09479 -0.22986 0.16215 -0.3199 C 0.15746 -0.32847 0.1552 -0.34004 0.14826 -0.34537 C 0.14166 -0.35069 0.13315 -0.35023 0.12517 -0.3493 C 0.09826 -0.34699 0.07204 -0.34051 0.04513 -0.33588 C -0.04757 -0.30416 -0.13664 -0.26226 -0.2257 -0.21597 C -0.22882 -0.2125 -0.30678 -0.13449 -0.32066 -0.10532 C -0.32553 -0.0956 -0.32553 -0.0831 -0.32761 -0.07199 C -0.3165 -0.03078 -0.27344 -0.03935 -0.24688 -0.03472 C -0.12327 -0.06458 -0.12848 -0.05856 0.03923 -0.14676 C 0.1927 -0.22731 0.34184 -0.31365 0.41319 -0.52662 C 0.41215 -0.53472 0.41388 -0.54421 0.41041 -0.55069 C 0.39149 -0.58564 0.37673 -0.5824 0.34722 -0.59189 C 0.31944 -0.59097 0.29079 -0.59537 0.26319 -0.58935 C 0.23333 -0.58287 0.2052 -0.56713 0.17621 -0.55463 C 0.1052 -0.52384 0.0342 -0.49236 -0.03681 -0.45995 C -0.10955 -0.42685 -0.2125 -0.39814 -0.26285 -0.31064 C -0.22761 -0.27476 -0.17119 -0.3324 -0.13664 -0.35208 C -0.11007 -0.36759 -0.05573 -0.39606 -0.05573 -0.39606 C -0.05417 -0.39791 -0.04862 -0.40046 -0.05087 -0.40138 C -0.06216 -0.40625 -0.07396 -0.39328 -0.08473 -0.38657 C -0.129 -0.35879 -0.17275 -0.33009 -0.21667 -0.30162 C -0.26945 -0.26689 -0.31945 -0.23796 -0.36285 -0.18541 C -0.36893 -0.16296 -0.36928 -0.16736 -0.34966 -0.16388 C -0.22275 -0.19467 -0.10643 -0.2581 0.01545 -0.3162 C 0.04722 -0.33125 0.07673 -0.35416 0.10729 -0.37338 C 0.10868 -0.37453 0.11128 -0.37615 0.11128 -0.37615 C 0.09392 -0.38101 0.06232 -0.3625 0.05034 -0.35601 C -0.03855 -0.30833 -0.13872 -0.25694 -0.2198 -0.18657 C -0.22813 -0.1699 -0.21667 -0.17569 -0.2007 -0.17476 C -0.06615 -0.22152 0.06458 -0.28588 0.19826 -0.33588 C 0.23993 -0.35138 0.32343 -0.38263 0.32343 -0.38263 C 0.3434 -0.40949 0.3342 -0.3956 0.25312 -0.36805 C 0.221 -0.35717 0.1901 -0.3412 0.15815 -0.32939 C -0.00921 -0.26713 -0.1875 -0.21782 -0.34775 -0.12407 C -0.36823 -0.09097 -0.36528 -0.09953 -0.2757 -0.12939 C -0.23004 -0.14467 -0.18629 -0.16921 -0.1408 -0.18657 C 0.23802 -0.33078 -0.2665 -0.12407 0.12829 -0.28402 C 0.15937 -0.29676 0.22916 -0.32013 0.25711 -0.35208 C 0.23506 -0.37129 0.21527 -0.36203 0.18645 -0.36273 C -0.25018 -0.33078 0.21475 -0.37453 -0.20382 -0.30671 C -0.24237 -0.30046 -0.35782 -0.27662 -0.3198 -0.28796 C -0.17153 -0.33263 -0.02188 -0.36551 0.12743 -0.40393 C 0.15329 -0.41064 0.17951 -0.41574 0.20538 -0.42407 C 0.23125 -0.4324 0.28333 -0.4493 0.28333 -0.4493 C 0.17187 -0.46875 0.07934 -0.41666 -0.03369 -0.4 C -0.13369 -0.38518 -0.08143 -0.39097 -0.18959 -0.38426 C -0.20018 -0.38449 -0.22882 -0.37662 -0.22066 -0.38541 C -0.20469 -0.40277 -0.18212 -0.40416 -0.16285 -0.41342 C -0.09323 -0.44699 -0.02066 -0.47013 0.05034 -0.49884 C 0.20329 -0.55995 0.19479 -0.55694 0.28524 -0.61736 C 0.29236 -0.63171 0.26857 -0.63009 0.26527 -0.63055 C 0.15399 -0.62801 0.05416 -0.57986 -0.05174 -0.54004 C -0.07344 -0.53194 -0.09619 -0.52916 -0.11789 -0.5199 C -0.14358 -0.50879 -0.17396 -0.48773 -0.19983 -0.4706 C -0.20469 -0.46018 -0.21459 -0.44907 -0.1908 -0.45069 C -0.15105 -0.45347 -0.11198 -0.46041 -0.07275 -0.46805 C 0.02447 -0.4868 0.11718 -0.52708 0.21128 -0.56134 C 0.23333 -0.56944 0.25607 -0.5743 0.27829 -0.58125 C 0.28177 -0.5824 0.28975 -0.58101 0.28819 -0.58541 C 0.2868 -0.58981 0.2809 -0.58472 0.27743 -0.58402 C 0.2677 -0.58217 0.25798 -0.58055 0.24826 -0.57731 C 0.21302 -0.56597 0.17795 -0.55347 0.14322 -0.54004 C -0.01216 -0.48009 -0.17396 -0.42013 -0.32674 -0.34537 C -0.37587 -0.32129 -0.43976 -0.29861 -0.48178 -0.25324 C -0.48021 -0.24467 -0.48108 -0.24074 -0.46962 -0.24143 C -0.45244 -0.24259 -0.4356 -0.24768 -0.41858 -0.25069 C -0.30799 -0.29282 -0.23507 -0.31898 -0.11372 -0.3787 C -0.03768 -0.41597 0.03315 -0.44699 0.10138 -0.50393 C 0.10277 -0.50694 0.10468 -0.50879 0.10538 -0.51203 C 0.10729 -0.52569 0.07013 -0.53263 0.06718 -0.53356 C 0.02118 -0.53148 -0.02483 -0.53472 -0.07084 -0.52801 C -0.17362 -0.51296 -0.27396 -0.47685 -0.37674 -0.45995 C -0.39462 -0.46736 -0.39636 -0.46365 -0.37066 -0.47731 C -0.32553 -0.50138 -0.28004 -0.52476 -0.23455 -0.54814 C -0.19844 -0.56666 -0.16216 -0.58518 -0.1257 -0.60393 C -0.0908 -0.62199 -0.06094 -0.62453 -0.02882 -0.6493 C -0.06407 -0.67013 -0.04323 -0.66018 -0.12674 -0.64143 C -0.23421 -0.61713 -0.40521 -0.57754 -0.50955 -0.51736 C -0.51129 -0.50926 -0.51268 -0.50926 -0.5007 -0.50926 C -0.48889 -0.50926 -0.47657 -0.51111 -0.46476 -0.51203 C -0.37466 -0.54074 -0.28542 -0.57083 -0.19566 -0.6 C -0.2198 -0.60555 -0.25191 -0.59282 -0.27362 -0.58541 C -0.35591 -0.55787 -0.4349 -0.52152 -0.51164 -0.47338 C -0.51737 -0.46458 -0.5283 -0.45833 -0.52865 -0.44676 C -0.53039 -0.38611 -0.43403 -0.35578 -0.41372 -0.3493 C -0.28212 -0.30763 -0.1474 -0.29791 -0.01789 -0.24676 C -0.0073 -0.23518 -0.01945 -0.22824 -0.02969 -0.22268 C -0.14115 -0.16319 -0.054 -0.2125 -0.1757 -0.16273 C -0.25018 -0.1324 -0.32362 -0.09861 -0.39775 -0.06666 C -0.47553 -0.03287 -0.5283 -0.01018 -0.58369 0.06412 C -0.58716 0.0926 -0.56702 0.11412 -0.54671 0.12269 C -0.49445 0.14445 -0.44132 0.16343 -0.38768 0.17871 C -0.35834 0.18704 -0.32761 0.18912 -0.29775 0.19306 C -0.18004 0.20973 -0.06285 0.21621 0.05538 0.22662 C 0.0677 0.23056 0.0802 0.2338 0.09236 0.23866 C 0.09583 0.24005 0.10399 0.24074 0.10225 0.24537 C 0.09982 0.25255 0.09184 0.25348 0.08645 0.25602 C 0.07534 0.26112 0.06371 0.26459 0.05225 0.26806 C 0.02361 0.27662 -0.00504 0.28334 -0.03369 0.2919 C -0.09497 0.30996 -0.15556 0.3294 -0.21667 0.34792 C -0.23785 0.3544 -0.25921 0.36042 -0.28056 0.36667 C -0.31129 0.3757 -0.37188 0.39607 -0.37188 0.39607 C -0.30556 0.40903 -0.17726 0.33843 -0.12483 0.31459 C -0.0533 0.28218 0.01788 0.24862 0.08923 0.21574 C 0.16232 0.18264 0.23194 0.15232 0.29826 0.09746 C 0.30208 0.09028 0.30972 0.08449 0.30937 0.07593 C 0.30798 0.05533 0.2901 0.04098 0.27743 0.03727 C 0.21788 0.01899 0.20902 0.02246 0.14826 0.01991 C 0.05989 0.02084 -0.02848 0.01991 -0.11667 0.02269 C -0.11875 0.02269 -0.21997 0.04005 -0.13577 0.0294 C -0.08021 0.01389 -0.02344 0.00625 0.0302 -0.01759 C 0.07274 -0.03611 0.1151 -0.05393 0.15711 -0.07338 C 0.18645 -0.0868 0.21527 -0.10254 0.24427 -0.11597 C 0.30225 -0.14259 0.36215 -0.1618 0.4184 -0.19467 C 0.43906 -0.20694 0.47916 -0.23588 0.47916 -0.23588 C 0.48402 -0.24953 0.48107 -0.24652 0.47013 -0.24791 C 0.34739 -0.2412 0.23072 -0.17037 0.1184 -0.11342 C 0.09166 -0.09976 0.04079 -0.07731 0.02031 -0.05069 C 0.0269 -0.01759 0.09548 -0.04884 0.10937 -0.05208 C 0.17256 -0.06643 0.23576 -0.08217 0.29826 -0.1 C 0.35989 -0.11782 0.42256 -0.14143 0.48524 -0.15069 C 0.49722 -0.13472 0.49218 -0.14629 0.46927 -0.11597 C 0.45381 -0.09513 0.43437 -0.07986 0.41527 -0.06527 C 0.33802 -0.00578 0.20711 0.05533 0.14427 0.15209 C 0.14166 0.16065 0.13819 0.16945 0.13645 0.17871 C 0.13159 0.20556 0.16284 0.20487 0.17343 0.20672 C 0.21354 0.20047 0.25052 0.19445 0.28923 0.18125 C 0.28993 0.18079 0.29635 0.17662 0.28923 0.17732 C 0.27378 0.17848 0.25868 0.17987 0.24322 0.18264 C 0.21371 0.18774 0.17274 0.20093 0.14513 0.20811 C 0.13576 0.21065 0.12586 0.21204 0.11614 0.21459 C 0.11215 0.21551 0.10138 0.21482 0.10416 0.21852 C 0.10729 0.22292 0.11302 0.2169 0.11718 0.21574 C 0.19965 0.17547 0.28506 0.14931 0.3684 0.11181 C 0.39652 0.09908 0.4243 0.0838 0.45225 0.07061 C 0.47777 0.0588 0.50364 0.04838 0.52916 0.03727 C 0.52829 0.02107 0.53038 0.0044 0.52621 -0.01088 C 0.525 -0.01527 0.51892 -0.01412 0.51527 -0.01342 C 0.4894 -0.01041 0.46388 -0.00463 0.43819 -7.40741E-7 C 0.38003 0.02639 0.25555 0.0676 0.20312 0.1294 C 0.20243 0.13334 0.20034 0.13936 0.20711 0.13866 C 0.22951 0.13658 0.25173 0.13125 0.2743 0.12778 C 0.34982 0.10186 0.4276 0.06945 0.50538 0.05209 C 0.48159 0.09491 0.50381 0.05649 0.40711 0.11737 C 0.34322 0.15741 0.27187 0.17269 0.20711 0.21065 C 0.17621 0.22894 0.14479 0.24537 0.1144 0.26528 C 0.07743 0.28936 0.08229 0.28658 0.06215 0.31875 C 0.06597 0.32362 0.06857 0.33079 0.07343 0.33334 C 0.08003 0.33681 0.0875 0.33658 0.09427 0.33612 C 0.12135 0.33426 0.14826 0.32987 0.17517 0.32662 C 0.19756 0.3213 0.22013 0.3169 0.24236 0.31065 C 0.2934 0.29607 0.39513 0.26412 0.39513 0.26412 C 0.40295 0.25926 0.41267 0.25787 0.4184 0.24931 C 0.42048 0.24607 0.41354 0.24306 0.41041 0.24144 C 0.40572 0.23912 0.40086 0.23797 0.39635 0.23727 C 0.38645 0.23565 0.37621 0.23565 0.36614 0.23473 C 0.34253 0.23565 0.31857 0.23172 0.29513 0.23727 C 0.2427 0.24977 0.19236 0.27477 0.14027 0.28936 C 0.1375 0.29237 0.13246 0.29375 0.13125 0.29862 C 0.13072 0.30162 0.13489 0.30417 0.13732 0.30394 C 0.15902 0.30278 0.1809 0.29885 0.20225 0.29468 C 0.2276 0.28982 0.25243 0.2838 0.27743 0.27732 C 0.33906 0.26135 0.39756 0.24584 0.45538 0.21343 C 0.47048 0.17871 0.39079 0.17315 0.39027 0.17315 C 0.35243 0.16667 0.26371 0.1669 0.24427 0.16667 C 0.2743 0.14074 0.32222 0.13473 0.35538 0.12269 C 0.39149 0.10926 0.46319 0.0801 0.46319 0.0801 C 0.46649 0.07639 0.471 0.07431 0.47343 0.06945 C 0.4743 0.06783 0.47222 0.06551 0.47118 0.06412 C 0.4651 0.05649 0.45902 0.04699 0.45138 0.0426 C 0.43663 0.03403 0.42083 0.03033 0.40538 0.02524 C 0.32604 -0.00138 0.246 -0.02268 0.16545 -0.03865 C 0.06631 -0.05833 0.10625 -0.04699 0.04427 -0.06666 C 0.03437 -0.07963 0.03194 -0.07708 0.05312 -0.08564 C 0.10399 -0.10555 0.15538 -0.12384 0.20642 -0.14259 C 0.24322 -0.15625 0.28003 -0.16967 0.31718 -0.18263 C 0.37517 -0.20277 0.49131 -0.24143 0.49131 -0.24143 C 0.50381 -0.25486 0.52256 -0.2618 0.52916 -0.28125 C 0.56614 -0.38657 0.45625 -0.35023 0.42517 -0.35069 C 0.29166 -0.33101 0.16145 -0.30694 0.0302 -0.26666 C -0.0106 -0.25416 -0.04983 -0.23379 -0.0908 -0.22268 C -0.14115 -0.20879 -0.19289 -0.20347 -0.24358 -0.19189 C -0.31615 -0.17523 -0.34532 -0.16088 -0.41789 -0.13865 C -0.46181 -0.125 -0.48889 -0.12384 -0.42865 -0.13055 C -0.39688 -0.14074 -0.36441 -0.14907 -0.33264 -0.16134 C -0.15886 -0.22916 -0.07153 -0.27291 0.09739 -0.35069 C 0.11197 -0.3574 0.12673 -0.36388 0.14131 -0.3706 C 0.146 -0.37291 0.15902 -0.37939 0.15416 -0.38125 C 0.14322 -0.38611 0.1309 -0.38055 0.11944 -0.38009 C -0.08299 -0.32013 -0.28369 -0.25463 -0.48455 -0.18796 C -0.54653 -0.16736 -0.6099 -0.15416 -0.67257 -0.13726 C -0.68091 -0.13495 -0.70417 -0.13217 -0.69671 -0.12662 C -0.68698 -0.11944 -0.67466 -0.12916 -0.66355 -0.13055 C -0.48316 -0.17662 -0.31702 -0.2162 -0.13473 -0.29722 C -0.0981 -0.31342 -0.01737 -0.34004 0.02118 -0.36157 C -0.01285 -0.36666 -0.07032 -0.34328 -0.09862 -0.33194 C -0.17553 -0.30162 -0.25139 -0.26782 -0.32761 -0.23588 C -0.37014 -0.21805 -0.41233 -0.19814 -0.45469 -0.18009 C -0.47848 -0.17013 -0.50244 -0.1625 -0.5257 -0.15208 C -0.53525 -0.14768 -0.55747 -0.14838 -0.55365 -0.13588 C -0.54966 -0.12268 -0.5323 -0.13773 -0.52171 -0.13865 C -0.34046 -0.19537 -0.33577 -0.19513 -0.18664 -0.24676 C -0.14271 -0.26203 -0.09948 -0.2824 -0.05487 -0.29351 C -0.02153 -0.30185 0.01545 -0.29791 0.04427 -0.32129 C 0.05156 -0.32708 0.0276 -0.31967 0.01944 -0.31736 C -0.03351 -0.30277 -0.08594 -0.28611 -0.13872 -0.27083 C -0.19028 -0.25532 -0.23542 -0.2368 -0.28455 -0.21736 C -0.28941 -0.21342 -0.29775 -0.21273 -0.29862 -0.20532 C -0.29931 -0.2 -0.2908 -0.20092 -0.28664 -0.20138 C -0.24028 -0.20671 -0.1941 -0.21597 -0.14775 -0.22268 C -0.00261 -0.24375 -0.05816 -0.23796 0.08836 -0.24143 C 0.1368 -0.24676 0.18559 -0.25509 0.2342 -0.2574 C 0.27621 -0.25972 0.36961 -0.30926 0.36041 -0.25486 C 0.35989 -0.25277 0.12656 -0.17013 0.11215 -0.16527 C -0.08629 -0.09722 -0.29289 -0.05185 -0.47969 0.06528 C -0.49237 0.08264 -0.45938 0.08565 -0.45261 0.08658 C -0.42292 0.08912 -0.39341 0.08843 -0.36372 0.08912 C -0.19566 0.06922 -0.02691 0.06482 0.14131 0.0426 C 0.1743 0.0338 0.20729 0.0257 0.24027 0.01598 C 0.25121 0.01274 0.2618 0.00787 0.27222 0.00394 C 0.27361 0.00348 0.2776 0.00278 0.27621 0.00278 C 0.24479 0.00487 0.21371 0.00811 0.18229 0.01065 C 0.09947 0.02709 0.00312 0.04422 -0.07987 0.06644 C -0.21441 0.10301 -0.34566 0.15463 -0.47969 0.19306 C -0.49185 0.20487 -0.48247 0.20463 -0.46858 0.20533 C -0.44254 0.20672 -0.41685 0.20718 -0.3908 0.20811 C -0.35591 0.20186 -0.32153 0.19375 -0.28664 0.18936 C -0.22917 0.18218 -0.17119 0.18149 -0.11372 0.17315 C -0.07344 0.1676 -0.03369 0.15579 0.00642 0.14769 C 0.08767 0.13218 0.21076 0.12987 0.29131 0.07871 C 0.26267 0.07061 0.22795 0.07223 0.20138 0.07061 C 0.02916 0.1007 -0.14046 0.14838 -0.30955 0.2 C -0.24566 0.20741 -0.17119 0.17292 -0.11181 0.15718 C -0.07448 0.14746 -0.03664 0.14306 0.00017 0.13079 C 0.11128 0.09375 0.22048 0.04676 0.33125 0.00811 C 0.3394 0.00116 0.35468 -0.00486 0.35312 -0.01759 C 0.35138 -0.03356 0.33368 -0.03773 0.32222 -0.04259 C 0.27986 -0.06018 0.21527 -0.06388 0.17621 -0.06527 C 0.0835 -0.06851 -0.00903 -0.06782 -0.10174 -0.06944 C 0.05381 -0.08912 0.2085 -0.12847 0.3644 -0.14004 C 0.38524 -0.14398 0.40625 -0.14814 0.42743 -0.15208 C 0.4302 -0.15254 0.43576 -0.1493 0.43645 -0.15324 C 0.43697 -0.15694 0.4309 -0.15601 0.42829 -0.1574 C 0.35694 -0.15254 0.28524 -0.15277 0.2144 -0.14259 C 0.08836 -0.12476 -0.02518 -0.08588 -0.14688 -0.05069 C -0.10435 -0.03402 -0.12935 -0.04282 -0.02674 -0.05995 C 0.04409 -0.07176 0.1144 -0.08935 0.1842 -0.1081 C 0.22118 -0.11805 0.29427 -0.14398 0.29427 -0.14398 C 0.23923 -0.15023 0.18593 -0.13449 0.13229 -0.12129 C -0.07935 -0.06921 0.02847 -0.10023 -0.20174 -0.00254 C -0.3198 0.04746 -0.25625 0.01505 -0.31372 0.04537 C -0.31615 0.05324 -0.31823 0.05371 -0.30869 0.05602 C -0.29688 0.05857 -0.28455 0.05949 -0.27275 0.06135 C -0.20591 0.05996 -0.13907 0.06574 -0.07275 0.05718 C 0.0151 0.04653 0.14079 0.01968 0.23524 -0.0199 C 0.19218 -0.03773 0.22291 -0.02731 0.12031 -0.00671 C 0.01562 0.01389 -0.07917 0.06459 -0.17882 0.10811 C -0.22553 0.12824 -0.2875 0.14074 -0.32761 0.18403 C -0.32466 0.19607 -0.32605 0.19769 -0.31077 0.2 C -0.28664 0.20371 -0.26198 0.20348 -0.23785 0.20533 C -0.08299 0.20209 0.0835 0.27037 0.22621 0.19074 C 0.22777 0.18959 0.22413 0.18658 0.22222 0.18635 C 0.21041 0.18426 0.19826 0.18403 0.18645 0.18264 C 0.0342 0.18496 -0.12431 0.18149 -0.26858 0.25741 C -0.27101 0.26204 -0.2724 0.26181 -0.26667 0.26274 C -0.25591 0.26436 -0.2448 0.26528 -0.23386 0.26667 C -0.17396 0.26227 -0.11441 0.25903 -0.05487 0.25324 C 0.01059 0.24699 0.14131 0.23079 0.14131 0.23079 C 0.15486 0.22709 0.171 0.22987 0.18229 0.21852 C 0.18315 0.21783 0.1802 0.2176 0.17934 0.21737 C 0.17274 0.21528 0.16614 0.21343 0.15937 0.21204 C 0.14548 0.20903 0.13125 0.20556 0.11718 0.20533 C -0.00313 0.20278 -0.12344 0.2044 -0.24358 0.20394 C -0.10643 0.1632 0.03402 0.12709 0.17118 0.08797 C 0.19079 0.08241 0.21059 0.07755 0.2302 0.07199 C 0.24722 0.06737 0.28125 0.05718 0.28125 0.05718 C 0.28333 0.05556 0.28802 0.0551 0.28732 0.05209 C 0.28611 0.04746 0.28159 0.0463 0.27829 0.04537 C 0.2677 0.0426 0.25694 0.04283 0.24635 0.04144 C 0.19739 0.04329 0.14826 0.04167 0.09913 0.04676 C 0.0743 0.04931 0.04982 0.05764 0.02534 0.06412 C -0.0257 0.07755 -0.07674 0.09237 -0.12778 0.10672 C -0.1375 0.10949 -0.14723 0.11112 -0.15678 0.11459 C -0.16042 0.11598 -0.17153 0.11899 -0.16789 0.11852 C -0.12726 0.11505 -0.05747 0.09445 -0.02778 0.08542 C 0.00104 0.07639 0.03003 0.0676 0.05815 0.05602 C 0.13263 0.0257 0.20468 -0.01551 0.2802 -0.04027 C 0.36302 -0.06689 0.33315 -0.05347 0.37222 -0.07199 C 0.36128 -0.0824 0.36614 -0.07916 0.33819 -0.07615 C 0.28107 -0.06967 0.22413 -0.06319 0.16718 -0.05208 C 0.05572 -0.03078 -0.06164 -0.00463 -0.17066 0.03866 C -0.13629 0.04537 -0.03178 0.0257 0.01128 0.02269 C 0.05711 0.01366 0.10295 0.00764 0.14739 -0.00926 C 0.13194 -0.01967 0.11128 -0.01759 0.09513 -0.01875 C 0.02673 -0.01203 0.07829 -0.02083 0.00243 0.00394 C -0.03872 0.01737 -0.079 0.02431 -0.11789 0.04676 C -0.11893 0.04885 -0.12153 0.0507 -0.12066 0.05324 C -0.11754 0.06343 -0.09289 0.06412 -0.08681 0.06528 C -0.02778 0.06436 0.03125 0.06667 0.09027 0.06274 C 0.10555 0.06158 0.13524 0.04931 0.13524 0.04931 C 0.11961 0.03565 0.09097 0.03635 0.07343 0.03334 C -0.08941 0.03496 -0.02292 0.02269 -0.10973 0.04792 C -0.0573 0.05996 -0.07483 0.05764 0.0243 0.04931 C 0.0368 0.04815 -0.02535 0.04144 -0.01285 0.04005 C 0.00069 0.03843 0.01458 0.04074 0.02829 0.04144 C 0.00642 0.04468 -0.01528 0.04653 -0.03681 0.05047 C -0.04202 0.05186 -0.0474 0.0544 -0.05261 0.05602 C -0.0566 0.05695 -0.06875 0.05857 -0.06476 0.05857 C -0.04584 0.05857 -0.02674 0.05672 -0.00764 0.05602 C 0.0618 0.04537 0.1309 0.03449 0.20034 0.02269 C 0.20243 0.02107 0.2085 0.0213 0.20711 0.01875 C 0.20555 0.01459 0.20069 0.01667 0.19739 0.01598 C 0.19253 0.01482 0.18802 0.01436 0.18333 0.01343 C 0.11857 0.01436 0.10798 0.01135 0.04739 0.02269 C 0.03506 0.02477 -0.07848 0.04746 0.0302 0.03449 C 0.12204 0.01297 0.00885 0.03843 0.13125 0.01737 C 0.14427 0.01482 0.17031 0.00811 0.17031 0.00811 C 0.09322 -0.00393 0.01284 0.02662 -0.06285 0.04537 C 0.00416 0.06366 -0.04931 0.04954 0.13333 0.04537 C 0.13663 0.04537 0.12673 0.04329 0.12343 0.0426 C 0.11041 0.04005 0.09739 0.03727 0.0842 0.03612 C -0.06806 0.01922 0.05295 0.03658 -0.02379 0.02524 C -0.22813 0.0294 0.06527 0.04977 0.15815 0.01875 C 0.15468 0.00301 0.13506 -0.00532 0.12517 -0.01088 C 0.10156 -0.02407 0.06215 -0.03472 0.04131 -0.06296 C 0.03836 -0.08495 0.0651 -0.1074 0.07534 -0.11736 C 0.10399 -0.14537 0.13802 -0.16527 0.16215 -0.2 C 0.17673 -0.22037 0.20538 -0.26134 0.20538 -0.26134 C 0.20659 -0.27083 0.20989 -0.27986 0.20937 -0.28935 C 0.20729 -0.31805 0.1967 -0.34699 0.18732 -0.37199 C 0.18506 -0.38819 0.18194 -0.40648 0.18524 -0.42268 C 0.19513 -0.47037 0.23003 -0.49814 0.25711 -0.52662 C 0.26059 -0.53032 0.26371 -0.53518 0.26718 -0.53865 C 0.27343 -0.54513 0.28645 -0.5574 0.28645 -0.5574 C 0.28697 -0.55949 0.28767 -0.5618 0.28819 -0.56388 C 0.28854 -0.56527 0.28993 -0.56921 0.28923 -0.56805 C 0.2809 -0.55671 0.27517 -0.52407 0.27517 -0.52407 C 0.26649 -0.45 0.26631 -0.46828 0.27118 -0.36921 C 0.27256 -0.34282 0.27673 -0.31388 0.29131 -0.29467 C 0.3118 -0.30115 0.3184 -0.33125 0.32743 -0.35347 C 0.33697 -0.37708 0.34826 -0.39976 0.35711 -0.42407 C 0.36215 -0.43773 0.36684 -0.45162 0.37222 -0.46527 C 0.37586 -0.47476 0.38003 -0.48426 0.3842 -0.49328 C 0.3901 -0.50555 0.39704 -0.51736 0.40312 -0.52963 C 0.40416 -0.53148 0.40625 -0.53588 0.40625 -0.53588 C 0.39392 -0.41921 0.37517 -0.30324 0.35625 -0.18796 C 0.35 -0.14907 0.34635 -0.10972 0.34131 -0.0706 C 0.33923 -0.05555 0.33819 -0.04051 0.33645 -0.02523 C 0.33576 -0.01944 0.33489 -0.01412 0.3342 -0.0081 C 0.33368 -0.00324 0.33003 0.00949 0.33333 0.00672 C 0.33819 0.00186 0.33888 -0.00763 0.34131 -0.01458 C 0.35052 -0.0412 0.35937 -0.06805 0.3684 -0.09467 C 0.39479 -0.17176 0.41649 -0.24398 0.44045 -0.3243 C 0.4842 -0.47176 0.4467 -0.34305 0.47517 -0.44143 C 0.48038 -0.45926 0.4835 -0.47801 0.48819 -0.49629 C 0.48888 -0.49814 0.50746 -0.55301 0.49513 -0.53194 C 0.48697 -0.4574 0.45451 -0.37176 0.4342 -0.30532 C 0.42048 -0.25995 0.40868 -0.21365 0.39322 -0.16921 C 0.375 -0.11551 0.35625 -0.05972 0.34427 -0.00254 C 0.33246 -0.15416 0.35815 -0.29051 0.37343 -0.43726 C 0.37256 -0.4412 0.37361 -0.45185 0.37118 -0.4493 C 0.36545 -0.44351 0.36388 -0.4324 0.36041 -0.42407 C 0.33506 -0.36597 0.31944 -0.30115 0.29635 -0.24143 C 0.24409 -0.1074 0.19565 0.01806 0.13732 0.14676 C 0.1217 0.18079 0.09809 0.24028 0.07534 0.27061 C 0.09409 0.20811 0.10937 0.14491 0.12222 0.0801 C 0.14427 -0.02963 0.17048 -0.14027 0.18229 -0.25324 C 0.18159 -0.25787 0.18263 -0.26342 0.1802 -0.26666 C 0.17899 -0.26851 0.17743 -0.26342 0.17621 -0.26134 C 0.16857 -0.24421 0.16145 -0.22662 0.15416 -0.20926 C 0.14878 -0.19606 0.14184 -0.18379 0.13645 -0.1706 C 0.12552 -0.14513 0.11527 -0.11944 0.10538 -0.09328 C 0.09791 -0.07361 0.09236 -0.05301 0.0842 -0.03356 C 0.03993 0.075 0.05989 0.00973 0.0302 0.0919 C 0.02361 0.11042 0.01788 0.1294 0.01128 0.14769 C 0.0085 0.15625 0.00434 0.16366 0.00138 0.17199 C -0.0007 0.17686 -0.0007 0.1919 -0.00382 0.18797 C -0.0073 0.1838 -0.00226 0.17547 -0.00087 0.16945 C 0.00885 0.1257 0.02013 0.08218 0.0302 0.03866 C 0.03697 0.01019 0.04062 -0.01944 0.04739 -0.04791 C 0.08194 -0.19375 0.0467 -0.00995 0.0802 -0.16527 C 0.09809 -0.24722 0.10555 -0.32986 0.11614 -0.41342 C 0.11475 -0.47638 0.11302 -0.45555 0.10034 -0.42268 C 0.0875 -0.38958 0.07447 -0.35694 0.06128 -0.3243 C 0.05156 -0.2993 0.04427 -0.27268 0.03645 -0.24676 C 0.0302 -0.22731 0.02656 -0.20671 0.01944 -0.18796 C 0.00486 -0.1493 -0.01233 -0.11226 -0.02882 -0.07476 C -0.03421 -0.06273 -0.04011 -0.05069 -0.04584 -0.03865 C -0.05174 -0.02638 -0.06563 -0.00393 -0.06563 -0.00393 C -0.0724 -0.03796 -0.06216 -0.08564 -0.0566 -0.1199 C -0.04271 -0.20879 -0.02796 -0.29745 -0.01476 -0.38657 C -0.01094 -0.41134 -0.00764 -0.43634 -0.00487 -0.46134 C -0.00174 -0.48657 0.00069 -0.51203 0.00312 -0.53726 C 0.00347 -0.54051 0.00416 -0.54676 0.00416 -0.54676 C 0.00069 -0.56041 0.00399 -0.55023 -0.00573 -0.52268 C -0.01806 -0.48796 -0.03091 -0.45324 -0.04358 -0.41875 C -0.06962 -0.34884 -0.07917 -0.32685 -0.10764 -0.24791 C -0.15764 -0.11088 -0.20382 0.02639 -0.26667 0.15324 C -0.27639 0.17292 -0.28594 0.1926 -0.2948 0.21343 C -0.29619 0.2169 -0.30348 0.24375 -0.30869 0.24931 C -0.31042 0.25093 -0.30747 0.24399 -0.30678 0.24144 C -0.30105 0.22269 -0.29601 0.20371 -0.28959 0.18542 C -0.27066 0.12894 -0.24931 0.06644 -0.23455 0.01065 C -0.20382 -0.10763 -0.17639 -0.22546 -0.16164 -0.3493 C -0.16441 -0.35902 -0.17796 -0.31574 -0.17882 -0.31342 C -0.24862 -0.10763 -0.19046 -0.27754 -0.22969 -0.14791 C -0.25678 -0.05949 -0.28455 0.0294 -0.31285 0.11737 C -0.32223 0.14723 -0.33542 0.175 -0.34358 0.20533 C -0.34601 0.18982 -0.33994 0.16713 -0.33785 0.15209 C -0.32882 0.08889 -0.31858 0.02709 -0.30869 -0.03588 C -0.29028 -0.15509 -0.27032 -0.27523 -0.25886 -0.39606 C -0.26198 -0.41504 -0.25921 -0.40277 -0.27188 -0.36273 C -0.27796 -0.34305 -0.28542 -0.3243 -0.2908 -0.30393 C -0.29497 -0.28796 -0.29896 -0.27176 -0.30382 -0.25625 C -0.31789 -0.20902 -0.33334 -0.16273 -0.34775 -0.11597 C -0.35625 -0.08819 -0.36441 -0.05995 -0.37275 -0.03194 C -0.38421 0.00672 -0.40105 0.04213 -0.41372 0.0801 C -0.42257 0.10649 -0.43091 0.12987 -0.44358 0.15324 C -0.44601 0.13774 -0.44566 0.14561 -0.43768 0.11852 C -0.42587 0.07894 -0.4132 0.03959 -0.40087 -7.40741E-7 C -0.38334 -0.05625 -0.3731 -0.11574 -0.35869 -0.17338 C -0.31771 -0.33888 -0.36563 -0.12152 -0.30556 -0.41203 C -0.29115 -0.48171 -0.29619 -0.48055 -0.28959 -0.53865 C -0.2882 -0.55301 -0.28542 -0.56713 -0.28386 -0.58125 C -0.28334 -0.58518 -0.28056 -0.59583 -0.28264 -0.59328 C -0.2882 -0.58726 -0.29289 -0.55023 -0.29358 -0.54676 C -0.33455 -0.35347 -0.29237 -0.56967 -0.3198 -0.41736 C -0.35174 -0.23958 -0.3849 -0.06273 -0.40469 0.11852 C -0.40487 0.12037 -0.4033 0.11598 -0.40261 0.11459 C -0.40139 0.11065 -0.4 0.10672 -0.39879 0.10278 C -0.39584 0.09399 -0.39358 0.08473 -0.3908 0.07593 C -0.38369 0.0544 -0.37553 0.03357 -0.36858 0.01181 C -0.35261 -0.03703 -0.3375 -0.08588 -0.32188 -0.13472 C -0.30226 -0.19583 -0.2724 -0.25046 -0.25382 -0.31203 C -0.23716 -0.36666 -0.22032 -0.42129 -0.20382 -0.47592 C -0.16771 -0.5956 -0.21372 -0.45 -0.1757 -0.56273 C -0.17448 -0.56666 -0.17362 -0.57083 -0.17275 -0.57476 C -0.1724 -0.57615 -0.17153 -0.58009 -0.17188 -0.5787 C -0.20799 -0.34537 -0.25435 -0.11504 -0.28872 0.11852 C -0.28872 0.12338 -0.2941 0.20579 -0.28872 0.20903 C -0.27917 0.21482 -0.27935 0.18449 -0.27483 0.17199 C -0.25226 0.11088 -0.23386 0.03658 -0.20764 -0.02129 C -0.18629 -0.06875 -0.16494 -0.1162 -0.14375 -0.16388 C -0.1125 -0.23379 -0.08473 -0.31226 -0.03855 -0.36666 C -0.04723 -0.2956 -0.07518 -0.21296 -0.09167 -0.15208 C -0.1132 -0.0743 -0.1382 0.00162 -0.15886 0.0801 C -0.1908 0.20139 -0.20955 0.325 -0.22275 0.45209 C -0.22188 0.46505 -0.22275 0.47801 -0.22066 0.49074 C -0.22032 0.49283 -0.21858 0.48727 -0.21789 0.48542 C -0.21337 0.47524 -0.20886 0.46528 -0.20469 0.45463 C -0.17848 0.38334 -0.15278 0.31158 -0.12674 0.24005 C -0.06459 0.06945 -0.03282 -0.11759 0.01631 -0.29467 C 0.09635 -0.58426 0.01545 -0.25578 0.10937 -0.57592 C 0.10972 -0.57754 0.1309 -0.63287 0.11718 -0.61458 C 0.05954 -0.43657 -0.00382 -0.26157 -0.06875 -0.08796 C -0.07813 -0.06296 -0.12396 0.06112 -0.12969 0.08241 C -0.14115 0.12385 -0.15105 0.17153 -0.1698 0.20811 C -0.17066 0.21019 -0.16789 0.20139 -0.16789 0.20139 C -0.16094 0.13357 -0.17153 0.22454 -0.12969 0.06412 C -0.11494 0.00764 -0.09619 -0.04699 -0.08264 -0.10393 C -0.054 -0.225 -0.03056 -0.34537 -0.01164 -0.46921 C -0.0132 -0.4956 -0.01389 -0.52176 -0.01563 -0.54814 C -0.0158 -0.55069 -0.01563 -0.55578 -0.01789 -0.55625 C -0.02275 -0.55648 -0.02709 -0.55162 -0.03178 -0.5493 C -0.04011 -0.5368 -0.04914 -0.52546 -0.0566 -0.51203 C -0.06737 -0.49351 -0.07535 -0.47222 -0.08681 -0.45463 C -0.12483 -0.39652 -0.16494 -0.34097 -0.20469 -0.28564 C -0.29948 -0.15347 -0.40191 -0.03171 -0.49185 0.1051 C -0.49219 0.11065 -0.49549 0.11829 -0.48768 0.11852 C -0.37188 0.12153 -0.25556 0.12223 -0.13959 0.12408 C -0.13698 0.125 -0.11372 0.13403 -0.11077 0.13866 C -0.10643 0.14537 -0.11702 0.15139 -0.11875 0.15209 C -0.13056 0.15811 -0.14237 0.16551 -0.15469 0.16945 C -0.17553 0.17616 -0.19619 0.18287 -0.21667 0.18936 C -0.23386 0.19445 -0.25105 0.19838 -0.26789 0.20394 C -0.29289 0.21204 -0.31771 0.22246 -0.34271 0.23079 C -0.37344 0.24074 -0.40365 0.24561 -0.43282 0.26274 C -0.44132 0.27848 -0.41112 0.28218 -0.40678 0.28264 C -0.38525 0.28473 -0.36355 0.28449 -0.34167 0.28542 C -0.16789 0.28264 -0.03386 0.27639 0.13333 0.25209 C 0.19236 0.23426 0.25086 0.21297 0.31041 0.19746 C 0.31388 0.19514 0.31875 0.19514 0.32118 0.19074 C 0.32256 0.18866 0.31788 0.1875 0.31614 0.18635 C 0.31388 0.18542 0.3118 0.18449 0.30937 0.18403 C 0.30225 0.18264 0.29513 0.18218 0.28819 0.18125 C 0.21197 0.1838 0.1 0.18264 0.01944 0.19862 C -0.00191 0.20255 -0.18594 0.25186 -0.22362 0.26135 C -0.24775 0.26737 -0.27188 0.27292 -0.29566 0.27871 C -0.32917 0.28681 -0.36355 0.29167 -0.39462 0.30926 C -0.39879 0.31158 -0.41112 0.31574 -0.40678 0.31598 C -0.39046 0.31667 -0.37414 0.3125 -0.35782 0.31065 C -0.18785 0.25162 -0.48421 0.35324 -0.19167 0.26135 C -0.10469 0.23403 0.05868 0.15926 0.11614 0.13449 C 0.17048 0.11158 0.22743 0.09561 0.27934 0.06412 C 0.30243 0.04977 0.34913 0.02107 0.34913 0.02107 C 0.35138 0.01829 0.36041 0.01042 0.34826 0.01065 C 0.30989 0.01112 0.2717 0.01412 0.23333 0.01598 C 0.13836 0.02963 0.04375 0.0382 -0.05174 0.0426 C -0.19323 0.03912 -0.3349 0.03635 -0.47657 0.03195 C -0.47969 0.03195 -0.48403 0.03287 -0.4856 0.0294 C -0.48681 0.02709 -0.48247 0.02524 -0.48073 0.02408 C -0.47535 0.02084 -0.47032 0.01783 -0.46476 0.01598 C -0.40157 -0.00439 -0.38073 -0.00301 -0.31771 -0.02939 C -0.17396 -0.08981 -0.03125 -0.1574 0.11215 -0.2199 C 0.1769 -0.24791 0.23333 -0.25486 0.28819 -0.31064 C 0.2894 -0.31828 0.29149 -0.32106 0.28125 -0.3199 C 0.25694 -0.31736 0.23246 -0.31481 0.20815 -0.30926 C 0.15538 -0.29699 0.10295 -0.28078 0.05034 -0.26666 C -0.00816 -0.25092 -0.06719 -0.24097 -0.1257 -0.22801 C -0.19167 -0.21365 -0.32466 -0.20138 -0.32466 -0.20138 C -0.3875 -0.20231 -0.4566 -0.16713 -0.51268 -0.20393 C -0.55261 -0.23009 -0.425 -0.22453 -0.3816 -0.23865 C -0.35834 -0.24629 -0.33507 -0.25463 -0.31164 -0.26134 C -0.19289 -0.29606 -0.23629 -0.28078 -0.13577 -0.30671 C -0.06494 -0.32476 0.00399 -0.34861 0.07534 -0.35995 C 0.10642 -0.35902 0.13732 -0.35926 0.1684 -0.3574 C 0.17274 -0.35717 0.16041 -0.35208 0.15642 -0.3493 C 0.15 -0.34537 0.12118 -0.32939 0.11718 -0.32801 C -0.05313 -0.26875 0.03281 -0.30115 -0.1257 -0.26296 C -0.22448 -0.23888 -0.32396 -0.21898 -0.42275 -0.19328 C -0.47865 -0.1787 -0.53455 -0.16412 -0.59063 -0.1493 C -0.60886 -0.14444 -0.62709 -0.13588 -0.64566 -0.13588 C -0.64862 -0.13588 -0.63959 -0.13657 -0.63664 -0.13726 C -0.62431 -0.14027 -0.61181 -0.14305 -0.59966 -0.14676 C -0.54219 -0.16481 -0.48455 -0.18217 -0.42761 -0.20254 C -0.28056 -0.25486 -0.13837 -0.33171 0.00729 -0.39189 C 0.13975 -0.44676 0.03888 -0.41018 0.22517 -0.46921 C 0.23975 -0.47384 0.25381 -0.47824 0.2684 -0.48263 C 0.271 -0.48356 0.27621 -0.48287 0.27621 -0.48657 C 0.27621 -0.49004 0.271 -0.48588 0.2684 -0.48541 C 0.20208 -0.43865 0.11458 -0.39328 0.04027 -0.3706 C 0.01562 -0.36319 -0.0099 -0.36412 -0.03455 -0.3574 C -0.07882 -0.34537 -0.12119 -0.32453 -0.1658 -0.31481 C -0.17726 -0.31203 -0.18907 -0.30972 -0.2007 -0.30671 C -0.20226 -0.30671 -0.20469 -0.30347 -0.20469 -0.30532 C -0.20469 -0.3074 -0.20226 -0.3074 -0.2007 -0.30833 C -0.18455 -0.31574 -0.16823 -0.32314 -0.15174 -0.33078 C -0.12726 -0.34143 -0.10296 -0.35185 -0.07882 -0.36273 C -0.02223 -0.38865 0.03246 -0.42129 0.08923 -0.44537 C 0.21788 -0.49976 0.17274 -0.47986 0.34913 -0.56134 C 0.38159 -0.57615 0.41371 -0.59745 0.44722 -0.60671 C 0.40052 -0.55856 0.35694 -0.53194 0.30034 -0.5 C 0.05885 -0.36504 0.11319 -0.39629 -0.13577 -0.28796 C -0.20469 -0.2581 -0.27223 -0.22361 -0.33056 -0.16527 C -0.33594 -0.15347 -0.34237 -0.14583 -0.32969 -0.13865 C -0.25018 -0.14745 -0.19532 -0.18819 -0.11285 -0.22662 C 0.0151 -0.28634 0.18159 -0.34606 0.29635 -0.44259 C 0.27447 -0.45023 0.29236 -0.44513 0.24322 -0.41064 C 0.21857 -0.39328 0.19392 -0.37546 0.16944 -0.3574 C 0.07986 -0.29097 0.10069 -0.30208 -0.01372 -0.19861 C -0.04723 -0.16828 -0.0691 -0.14652 -0.09688 -0.10671 C -0.10174 -0.08634 -0.08351 -0.10625 -0.07987 -0.11064 C -0.04688 -0.15023 -0.0632 -0.13541 -0.03056 -0.19074 C 0.02447 -0.28402 0.09166 -0.36157 0.14236 -0.45995 C 0.15642 -0.48773 0.1776 -0.54236 0.20138 -0.56666 C 0.21267 -0.57824 0.23836 -0.59467 0.23836 -0.59467 C 0.26302 -0.58356 0.25815 -0.56967 0.25138 -0.53356 C 0.24149 -0.4831 0.22378 -0.44004 0.20642 -0.39328 C 0.1434 -0.22592 0.07361 -0.06041 0.02534 0.11598 C 0.02447 0.12084 0.01961 0.13079 0.02343 0.13079 C 0.02777 0.13079 0.02864 0.1213 0.0302 0.11598 C 0.0342 0.10463 0.0375 0.09306 0.04027 0.08125 C 0.05225 0.03172 0.06059 -0.01944 0.0743 -0.06805 C 0.12621 -0.25208 0.17899 -0.43865 0.20416 -0.63333 C 0.20555 -0.67106 0.20121 -0.68009 0.19236 -0.63588 C 0.18506 -0.59953 0.15295 -0.42708 0.14236 -0.35995 C 0.12656 -0.26064 0.08802 -0.00324 0.07222 0.09584 C 0.04878 0.24653 0.02777 0.39792 -0.02066 0.53866 C -0.02153 0.54098 -0.01997 0.53334 -0.0198 0.53079 C -0.01893 0.525 -0.01771 0.51922 -0.01667 0.51343 C -0.01441 0.49746 -0.01233 0.48125 -0.00973 0.46528 C 0.0026 0.39283 0.01111 0.31875 0.02829 0.24792 C 0.08263 0.02385 0.05243 0.13056 0.11718 -0.07338 C 0.12934 -0.11157 0.14947 -0.14444 0.16545 -0.18009 C 0.17118 -0.19328 0.19027 -0.21203 0.19027 -0.21203 C 0.19253 -0.21157 0.19565 -0.21296 0.19739 -0.21064 C 0.19982 -0.20671 0.20069 -0.20115 0.20138 -0.19606 C 0.20486 -0.17222 0.21041 -0.12407 0.21041 -0.12407 C 0.21718 0.00973 0.20954 0.10996 0.18923 0.24005 C 0.18263 0.28264 0.17604 0.32524 0.17031 0.36806 C 0.16805 0.38403 0.16701 0.4 0.16545 0.41598 C 0.16475 0.42084 0.16354 0.43565 0.1644 0.43079 C 0.19843 0.22014 0.24149 0.01181 0.27031 -0.2 C 0.26875 -0.25856 0.26996 -0.31736 0.26614 -0.37615 C 0.2651 -0.39606 0.25972 -0.41828 0.24513 -0.42407 C 0.2302 -0.41805 0.23802 -0.42268 0.2184 -0.39722 C 0.19149 -0.3625 0.16458 -0.32777 0.13836 -0.29213 C 0.12378 -0.27268 0.11059 -0.25138 0.09635 -0.23194 C 0.0927 -0.22731 0.00243 -0.11088 -0.01563 -0.08657 C -0.03525 -0.06064 -0.05139 -0.02939 -0.07362 -0.0081 C -0.0875 0.00487 -0.10174 0.0169 -0.11459 0.03079 C -0.13594 0.05324 -0.15348 0.08102 -0.17483 0.10278 C -0.17553 0.10417 -0.17796 0.10672 -0.17674 0.10672 C -0.1724 0.10672 -0.17153 0.09746 -0.16875 0.09329 C -0.15678 0.07755 -0.14358 0.06343 -0.13178 0.04792 C -0.12917 0.04422 -0.12778 0.03936 -0.12483 0.03612 C -0.11737 0.02755 -0.10886 0.02107 -0.1007 0.01343 C -0.07327 -0.01273 -0.04653 -0.04027 -0.02066 -0.06944 C -0.00747 -0.08426 0.00312 -0.09768 0.00937 -0.1199 C 0.01302 -0.14907 0.00729 -0.17801 0.00416 -0.20671 C 0.00104 -0.23564 -0.00678 -0.26134 -0.01667 -0.28796 C -0.02518 -0.30995 -0.02917 -0.32939 -0.04358 -0.34699 C -0.0507 -0.35509 -0.05764 -0.36342 -0.06476 -0.37199 C -0.08716 -0.4 -0.10348 -0.41736 -0.13264 -0.42407 C -0.14653 -0.42013 -0.15678 -0.4206 -0.16789 -0.40926 C -0.21372 -0.3618 -0.22969 -0.27592 -0.2408 -0.20393 C -0.23994 -0.11828 -0.2415 -0.02407 -0.21789 0.05857 C -0.18143 0.18565 -0.13299 0.29051 -0.04983 0.37199 C -0.02935 0.39213 0.00729 0.42547 0.03524 0.43727 C 0.05208 0.44422 0.06944 0.44792 0.08645 0.45324 C 0.10781 0.44584 0.13125 0.44561 0.15034 0.43079 C 0.19982 0.39213 0.22656 0.30348 0.24131 0.23473 C 0.24565 0.19375 0.25555 0.15324 0.25416 0.11181 C 0.25225 0.05463 0.25312 -0.00301 0.24826 -0.05995 C 0.24635 -0.08564 0.23836 -0.10949 0.2342 -0.13472 C 0.22031 -0.22361 0.2368 -0.17476 0.20815 -0.27754 C 0.19878 -0.31157 0.17222 -0.36226 0.15937 -0.38796 C 0.09947 -0.50555 0.03107 -0.58426 -0.07882 -0.59328 C -0.0908 -0.59097 -0.10313 -0.59051 -0.11459 -0.58657 C -0.16372 -0.56967 -0.22188 -0.49398 -0.24358 -0.43472 C -0.25712 -0.39768 -0.27761 -0.3199 -0.27761 -0.3199 C -0.30139 -0.1081 -0.25591 0.10834 -0.14566 0.26667 C -0.0823 0.35787 -0.0198 0.43218 0.07534 0.44931 C 0.08732 0.44746 0.09965 0.44792 0.11128 0.44399 C 0.13593 0.43565 0.16892 0.37292 0.1743 0.36274 C 0.20381 0.30533 0.21076 0.23264 0.22118 0.16667 C 0.22274 0.14723 0.22604 0.12778 0.22517 0.10811 C 0.22274 0.0338 0.21805 -0.04051 0.21215 -0.11458 C 0.20746 -0.17407 0.1894 -0.23263 0.16944 -0.28564 C 0.13836 -0.36666 0.10885 -0.42963 0.03524 -0.43333 C -0.03178 -0.42106 -0.07119 -0.33009 -0.09375 -0.25486 C -0.10799 -0.14884 -0.10521 -0.19652 -0.10678 -0.11203 C -0.10643 -0.09814 -0.10764 -0.08426 -0.10556 -0.0706 C -0.09271 0.02269 -0.03455 0.15903 0.04322 0.17037 C 0.13177 0.09838 0.15711 -0.05 0.17743 -0.17592 C 0.17916 -0.27801 0.17916 -0.4081 0.10642 -0.4706 C 0.09097 -0.48379 0.07361 -0.48125 0.05642 -0.48263 C 0.00711 -0.46921 -0.03212 -0.43333 -0.06077 -0.37731 C -0.07448 -0.35023 -0.07848 -0.31064 -0.08386 -0.28125 C -0.08594 -0.23032 -0.0882 -0.17453 -0.0757 -0.12523 C -0.04862 -0.01643 0.02291 0.12662 0.11215 0.16274 C 0.12361 0.16713 0.13576 0.16806 0.14739 0.17037 C 0.16059 0.16574 0.17447 0.1632 0.18732 0.15602 C 0.20555 0.14561 0.22118 0.0963 0.2302 0.07315 C 0.24392 -0.03125 0.24062 -0.10949 0.20416 -0.20671 C 0.17604 -0.28287 0.14236 -0.36018 0.07534 -0.38009 C 0.01319 -0.36481 -0.0099 -0.25578 -0.02188 -0.18657 C -0.03351 -0.05115 -0.02188 0.05834 0.03437 0.17199 C 0.06076 0.2257 0.08854 0.26991 0.1342 0.29468 C 0.14496 0.29028 0.15642 0.28843 0.16614 0.28125 C 0.17586 0.27431 0.20156 0.21366 0.20225 0.21204 C 0.2243 0.1588 0.22899 0.09769 0.23524 0.03866 C 0.22673 -0.07523 0.22916 -0.13611 0.20138 -0.23726 C 0.16961 -0.35208 0.08697 -0.49791 -0.00382 -0.53726 C -0.04775 -0.55648 -0.05834 -0.55463 -0.09775 -0.55625 C -0.11337 -0.54838 -0.12969 -0.54328 -0.1448 -0.53356 C -0.18386 -0.5081 -0.1974 -0.4493 -0.21459 -0.40138 C -0.22275 -0.35231 -0.23386 -0.2912 -0.23178 -0.24259 C -0.22882 -0.18564 -0.2191 -0.12939 -0.21077 -0.07338 C -0.19896 0.00417 -0.18542 0.03241 -0.15678 0.10811 C -0.1224 0.19885 -0.06806 0.33033 0.01631 0.35209 C 0.02795 0.3551 0.04027 0.35278 0.05225 0.35324 C 0.12256 0.31181 0.13281 0.22871 0.15034 0.13866 C 0.15885 0.0426 0.16302 0.02848 0.15034 -0.09606 C 0.14565 -0.14213 0.121 -0.23032 0.10538 -0.27592 C 0.09322 -0.31134 0.08472 -0.35023 0.06631 -0.38009 C 0.00347 -0.48217 -0.07778 -0.55787 -0.17761 -0.56666 C -0.19289 -0.56111 -0.20921 -0.55856 -0.22362 -0.5493 C -0.25921 -0.52662 -0.28455 -0.45648 -0.30174 -0.41203 C -0.32275 -0.27754 -0.33264 -0.2618 -0.2948 -0.08125 C -0.28125 -0.01782 -0.24948 0.03658 -0.22761 0.09584 C -0.21823 0.1213 -0.21546 0.15278 -0.2007 0.17315 C -0.1441 0.25301 -0.09705 0.32061 -0.01667 0.35324 C -0.00382 0.35139 0.00972 0.35278 0.02222 0.34792 C 0.04097 0.34074 0.06684 0.29005 0.07222 0.27871 C 0.10034 0.22084 0.10972 0.14399 0.12343 0.07871 C 0.12673 0.04422 0.13368 0.01042 0.13333 -0.0243 C 0.1302 -0.19953 0.12586 -0.27592 0.0684 -0.41203 C 0.04791 -0.46041 0.01875 -0.50532 -0.02466 -0.51736 C -0.03855 -0.52152 -0.05261 -0.5199 -0.06667 -0.52152 C -0.07691 -0.51666 -0.08837 -0.51435 -0.09775 -0.50694 C -0.13872 -0.47314 -0.15469 -0.42361 -0.17483 -0.36805 C -0.18334 -0.30694 -0.19289 -0.24259 -0.18664 -0.18009 C -0.17639 -0.07777 -0.14688 0.01412 -0.10278 0.09862 C -0.07275 0.15602 -0.03959 0.20695 0.01215 0.22269 C 0.05555 0.2125 0.07274 0.12987 0.0802 0.08125 C 0.0868 0.04005 0.09739 -0.04259 0.09739 -0.04259 C 0.10156 -0.12268 0.11302 -0.25347 0.05642 -0.30833 C 0.05312 -0.30763 0.04913 -0.30926 0.04635 -0.30671 C 0.03663 -0.29745 0.03437 -0.27361 0.03229 -0.25995 C 0.03368 -0.2368 0.0342 -0.22824 0.04027 -0.20926 C 0.04166 -0.21111 0.04427 -0.21458 0.04427 -0.21458 L -0.0908 -0.18125 L -0.03577 -0.14791 L -0.06164 -0.14676 L -0.11285 -0.1574 L -0.11789 -0.12523 C -0.10625 -0.09814 -0.09393 -0.07152 -0.08264 -0.04398 C -0.07917 -0.03495 -0.07726 -0.025 -0.07362 -0.01597 C -0.06893 -0.00301 -0.06077 0.00649 -0.06077 0.02107 C -0.02917 0.05324 -0.03125 0.04723 -0.01563 0.07315 C -0.01546 0.07524 -0.01528 0.07709 -0.01476 0.07871 C -0.01389 0.08102 -0.01233 0.08264 -0.01164 0.08542 C -0.01077 0.08936 -0.01077 0.09422 -0.00973 0.09862 C -0.00869 0.10301 -0.00625 0.10649 -0.00487 0.11065 C -0.00296 0.11621 -0.00261 0.12246 -0.00087 0.12778 L 0.00017 -7.40741E-7 " pathEditMode="relative" ptsTypes="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fAAAAAfffffffffAA">
                                      <p:cBhvr>
                                        <p:cTn id="6" dur="10000" fill="hold"/>
                                        <p:tgtEl>
                                          <p:spTgt spid="3074"/>
                                        </p:tgtEl>
                                        <p:attrNameLst>
                                          <p:attrName>ppt_x</p:attrName>
                                          <p:attrName>ppt_y</p:attrName>
                                        </p:attrNameLst>
                                      </p:cBhvr>
                                    </p:animMotion>
                                  </p:childTnLst>
                                </p:cTn>
                              </p:par>
                            </p:childTnLst>
                          </p:cTn>
                        </p:par>
                        <p:par>
                          <p:cTn id="7" fill="hold">
                            <p:stCondLst>
                              <p:cond delay="10000"/>
                            </p:stCondLst>
                            <p:childTnLst>
                              <p:par>
                                <p:cTn id="8" presetID="1" presetClass="mediacall" presetSubtype="0" fill="hold" nodeType="afterEffect">
                                  <p:stCondLst>
                                    <p:cond delay="0"/>
                                  </p:stCondLst>
                                  <p:childTnLst>
                                    <p:cmd type="call" cmd="playFrom(0.0)">
                                      <p:cBhvr>
                                        <p:cTn id="9"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0"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
            <a:ext cx="9067800" cy="707886"/>
          </a:xfrm>
          <a:prstGeom prst="rect">
            <a:avLst/>
          </a:prstGeom>
          <a:noFill/>
        </p:spPr>
        <p:txBody>
          <a:bodyPr wrap="square" rtlCol="0">
            <a:spAutoFit/>
          </a:bodyPr>
          <a:lstStyle/>
          <a:p>
            <a:pPr algn="ctr"/>
            <a:r>
              <a:rPr lang="en-US" sz="4000" dirty="0" smtClean="0"/>
              <a:t>Lamborghini</a:t>
            </a:r>
          </a:p>
        </p:txBody>
      </p:sp>
      <p:sp>
        <p:nvSpPr>
          <p:cNvPr id="3" name="TextBox 2"/>
          <p:cNvSpPr txBox="1"/>
          <p:nvPr/>
        </p:nvSpPr>
        <p:spPr>
          <a:xfrm>
            <a:off x="-9144" y="3276600"/>
            <a:ext cx="9144000" cy="707886"/>
          </a:xfrm>
          <a:prstGeom prst="rect">
            <a:avLst/>
          </a:prstGeom>
          <a:noFill/>
        </p:spPr>
        <p:txBody>
          <a:bodyPr wrap="square" rtlCol="0">
            <a:spAutoFit/>
          </a:bodyPr>
          <a:lstStyle/>
          <a:p>
            <a:pPr algn="ctr"/>
            <a:r>
              <a:rPr lang="en-US" sz="4000" dirty="0" smtClean="0"/>
              <a:t>Ferrari</a:t>
            </a:r>
            <a:endParaRPr lang="en-US" sz="40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609601"/>
            <a:ext cx="7315200" cy="2786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015395"/>
            <a:ext cx="7315200" cy="28494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98408827"/>
      </p:ext>
    </p:extLst>
  </p:cSld>
  <p:clrMapOvr>
    <a:masterClrMapping/>
  </p:clrMapOvr>
  <mc:AlternateContent xmlns:mc="http://schemas.openxmlformats.org/markup-compatibility/2006" xmlns:p14="http://schemas.microsoft.com/office/powerpoint/2010/main">
    <mc:Choice Requires="p14">
      <p:transition spd="med" p14:dur="700" advTm="5081">
        <p:fade/>
      </p:transition>
    </mc:Choice>
    <mc:Fallback xmlns="">
      <p:transition spd="med" advTm="508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4384"/>
            <a:ext cx="9144000" cy="1754326"/>
          </a:xfrm>
          <a:prstGeom prst="rect">
            <a:avLst/>
          </a:prstGeom>
          <a:noFill/>
        </p:spPr>
        <p:txBody>
          <a:bodyPr wrap="square" rtlCol="0">
            <a:spAutoFit/>
          </a:bodyPr>
          <a:lstStyle/>
          <a:p>
            <a:pPr algn="ctr"/>
            <a:r>
              <a:rPr lang="en-US" sz="5400" dirty="0" smtClean="0">
                <a:latin typeface="Arial Black" pitchFamily="34" charset="0"/>
              </a:rPr>
              <a:t>Lets Look at the Lamborghini</a:t>
            </a:r>
            <a:endParaRPr lang="en-US" sz="5400" dirty="0">
              <a:latin typeface="Arial Black"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5257800"/>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0" y="1524000"/>
            <a:ext cx="9067800" cy="1754326"/>
          </a:xfrm>
          <a:prstGeom prst="rect">
            <a:avLst/>
          </a:prstGeom>
          <a:noFill/>
        </p:spPr>
        <p:txBody>
          <a:bodyPr wrap="square" rtlCol="0">
            <a:spAutoFit/>
          </a:bodyPr>
          <a:lstStyle/>
          <a:p>
            <a:r>
              <a:rPr lang="en-US" sz="3600" dirty="0" smtClean="0"/>
              <a:t>I am considering buying this car because of its amazing speed and design.  The car looks amazing and is fast and very fun to drive.</a:t>
            </a:r>
            <a:endParaRPr lang="en-US" sz="3600" dirty="0"/>
          </a:p>
        </p:txBody>
      </p:sp>
    </p:spTree>
    <p:custDataLst>
      <p:tags r:id="rId1"/>
    </p:custDataLst>
    <p:extLst>
      <p:ext uri="{BB962C8B-B14F-4D97-AF65-F5344CB8AC3E}">
        <p14:creationId xmlns:p14="http://schemas.microsoft.com/office/powerpoint/2010/main" val="2881998727"/>
      </p:ext>
    </p:extLst>
  </p:cSld>
  <p:clrMapOvr>
    <a:masterClrMapping/>
  </p:clrMapOvr>
  <mc:AlternateContent xmlns:mc="http://schemas.openxmlformats.org/markup-compatibility/2006" xmlns:p14="http://schemas.microsoft.com/office/powerpoint/2010/main">
    <mc:Choice Requires="p14">
      <p:transition spd="med" p14:dur="700" advTm="4166">
        <p:fade/>
      </p:transition>
    </mc:Choice>
    <mc:Fallback xmlns="">
      <p:transition spd="med" advTm="416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26" presetClass="entr" presetSubtype="0" fill="hold" nodeType="with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wipe(down)">
                                      <p:cBhvr>
                                        <p:cTn id="12" dur="580">
                                          <p:stCondLst>
                                            <p:cond delay="0"/>
                                          </p:stCondLst>
                                        </p:cTn>
                                        <p:tgtEl>
                                          <p:spTgt spid="2050"/>
                                        </p:tgtEl>
                                      </p:cBhvr>
                                    </p:animEffect>
                                    <p:anim calcmode="lin" valueType="num">
                                      <p:cBhvr>
                                        <p:cTn id="13"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18" dur="26">
                                          <p:stCondLst>
                                            <p:cond delay="650"/>
                                          </p:stCondLst>
                                        </p:cTn>
                                        <p:tgtEl>
                                          <p:spTgt spid="2050"/>
                                        </p:tgtEl>
                                      </p:cBhvr>
                                      <p:to x="100000" y="60000"/>
                                    </p:animScale>
                                    <p:animScale>
                                      <p:cBhvr>
                                        <p:cTn id="19" dur="166" decel="50000">
                                          <p:stCondLst>
                                            <p:cond delay="676"/>
                                          </p:stCondLst>
                                        </p:cTn>
                                        <p:tgtEl>
                                          <p:spTgt spid="2050"/>
                                        </p:tgtEl>
                                      </p:cBhvr>
                                      <p:to x="100000" y="100000"/>
                                    </p:animScale>
                                    <p:animScale>
                                      <p:cBhvr>
                                        <p:cTn id="20" dur="26">
                                          <p:stCondLst>
                                            <p:cond delay="1312"/>
                                          </p:stCondLst>
                                        </p:cTn>
                                        <p:tgtEl>
                                          <p:spTgt spid="2050"/>
                                        </p:tgtEl>
                                      </p:cBhvr>
                                      <p:to x="100000" y="80000"/>
                                    </p:animScale>
                                    <p:animScale>
                                      <p:cBhvr>
                                        <p:cTn id="21" dur="166" decel="50000">
                                          <p:stCondLst>
                                            <p:cond delay="1338"/>
                                          </p:stCondLst>
                                        </p:cTn>
                                        <p:tgtEl>
                                          <p:spTgt spid="2050"/>
                                        </p:tgtEl>
                                      </p:cBhvr>
                                      <p:to x="100000" y="100000"/>
                                    </p:animScale>
                                    <p:animScale>
                                      <p:cBhvr>
                                        <p:cTn id="22" dur="26">
                                          <p:stCondLst>
                                            <p:cond delay="1642"/>
                                          </p:stCondLst>
                                        </p:cTn>
                                        <p:tgtEl>
                                          <p:spTgt spid="2050"/>
                                        </p:tgtEl>
                                      </p:cBhvr>
                                      <p:to x="100000" y="90000"/>
                                    </p:animScale>
                                    <p:animScale>
                                      <p:cBhvr>
                                        <p:cTn id="23" dur="166" decel="50000">
                                          <p:stCondLst>
                                            <p:cond delay="1668"/>
                                          </p:stCondLst>
                                        </p:cTn>
                                        <p:tgtEl>
                                          <p:spTgt spid="2050"/>
                                        </p:tgtEl>
                                      </p:cBhvr>
                                      <p:to x="100000" y="100000"/>
                                    </p:animScale>
                                    <p:animScale>
                                      <p:cBhvr>
                                        <p:cTn id="24" dur="26">
                                          <p:stCondLst>
                                            <p:cond delay="1808"/>
                                          </p:stCondLst>
                                        </p:cTn>
                                        <p:tgtEl>
                                          <p:spTgt spid="2050"/>
                                        </p:tgtEl>
                                      </p:cBhvr>
                                      <p:to x="100000" y="95000"/>
                                    </p:animScale>
                                    <p:animScale>
                                      <p:cBhvr>
                                        <p:cTn id="25" dur="166" decel="50000">
                                          <p:stCondLst>
                                            <p:cond delay="1834"/>
                                          </p:stCondLst>
                                        </p:cTn>
                                        <p:tgtEl>
                                          <p:spTgt spid="205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763000" cy="1446550"/>
          </a:xfrm>
          <a:prstGeom prst="rect">
            <a:avLst/>
          </a:prstGeom>
          <a:noFill/>
        </p:spPr>
        <p:txBody>
          <a:bodyPr wrap="square" rtlCol="0">
            <a:spAutoFit/>
          </a:bodyPr>
          <a:lstStyle/>
          <a:p>
            <a:pPr algn="ctr"/>
            <a:r>
              <a:rPr lang="en-US" sz="4400" dirty="0" smtClean="0">
                <a:latin typeface="Arial Black" pitchFamily="34" charset="0"/>
              </a:rPr>
              <a:t>Safety Features of The Lamborghini </a:t>
            </a:r>
            <a:endParaRPr lang="en-US" sz="4400" dirty="0">
              <a:latin typeface="Arial Black" pitchFamily="34" charset="0"/>
            </a:endParaRPr>
          </a:p>
        </p:txBody>
      </p:sp>
      <p:sp>
        <p:nvSpPr>
          <p:cNvPr id="3" name="TextBox 2"/>
          <p:cNvSpPr txBox="1"/>
          <p:nvPr/>
        </p:nvSpPr>
        <p:spPr>
          <a:xfrm>
            <a:off x="0" y="1295400"/>
            <a:ext cx="9144000" cy="1077218"/>
          </a:xfrm>
          <a:prstGeom prst="rect">
            <a:avLst/>
          </a:prstGeom>
          <a:noFill/>
        </p:spPr>
        <p:txBody>
          <a:bodyPr wrap="square" rtlCol="0">
            <a:spAutoFit/>
          </a:bodyPr>
          <a:lstStyle/>
          <a:p>
            <a:r>
              <a:rPr lang="en-US" sz="3200" dirty="0" smtClean="0"/>
              <a:t>The safety rating of the Lamborghini is 3 stars.  Below are some of the standard safety features</a:t>
            </a:r>
            <a:r>
              <a:rPr lang="en-US" sz="2400" dirty="0" smtClean="0"/>
              <a:t>.</a:t>
            </a:r>
            <a:endParaRPr lang="en-US" sz="2400" dirty="0"/>
          </a:p>
        </p:txBody>
      </p:sp>
      <p:sp>
        <p:nvSpPr>
          <p:cNvPr id="4" name="TextBox 3"/>
          <p:cNvSpPr txBox="1"/>
          <p:nvPr/>
        </p:nvSpPr>
        <p:spPr>
          <a:xfrm>
            <a:off x="228600" y="3060192"/>
            <a:ext cx="6858000" cy="2616101"/>
          </a:xfrm>
          <a:prstGeom prst="rect">
            <a:avLst/>
          </a:prstGeom>
          <a:noFill/>
        </p:spPr>
        <p:txBody>
          <a:bodyPr wrap="square" rtlCol="0">
            <a:spAutoFit/>
          </a:bodyPr>
          <a:lstStyle/>
          <a:p>
            <a:r>
              <a:rPr lang="en-US" sz="3200" dirty="0" smtClean="0"/>
              <a:t>Standard driver airbag</a:t>
            </a:r>
          </a:p>
          <a:p>
            <a:r>
              <a:rPr lang="en-US" sz="3200" dirty="0" smtClean="0"/>
              <a:t>Standard passenger airbag</a:t>
            </a:r>
          </a:p>
          <a:p>
            <a:r>
              <a:rPr lang="en-US" sz="3200" dirty="0" smtClean="0"/>
              <a:t>Front head protection is standard</a:t>
            </a:r>
          </a:p>
          <a:p>
            <a:r>
              <a:rPr lang="en-US" sz="3200" dirty="0" smtClean="0"/>
              <a:t>Safety roll bar standard</a:t>
            </a:r>
          </a:p>
          <a:p>
            <a:r>
              <a:rPr lang="en-US" sz="3200" dirty="0" smtClean="0"/>
              <a:t>Side guard door beams standard</a:t>
            </a:r>
            <a:endParaRPr lang="en-US" sz="32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5643636"/>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509722060"/>
      </p:ext>
    </p:extLst>
  </p:cSld>
  <p:clrMapOvr>
    <a:masterClrMapping/>
  </p:clrMapOvr>
  <mc:AlternateContent xmlns:mc="http://schemas.openxmlformats.org/markup-compatibility/2006" xmlns:p14="http://schemas.microsoft.com/office/powerpoint/2010/main">
    <mc:Choice Requires="p14">
      <p:transition spd="med" p14:dur="700" advTm="3187">
        <p:fade/>
      </p:transition>
    </mc:Choice>
    <mc:Fallback xmlns="">
      <p:transition spd="med" advTm="318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2308324"/>
          </a:xfrm>
          <a:prstGeom prst="rect">
            <a:avLst/>
          </a:prstGeom>
          <a:noFill/>
        </p:spPr>
        <p:txBody>
          <a:bodyPr wrap="square" rtlCol="0">
            <a:spAutoFit/>
          </a:bodyPr>
          <a:lstStyle/>
          <a:p>
            <a:pPr algn="ctr"/>
            <a:r>
              <a:rPr lang="en-US" sz="4800" dirty="0" smtClean="0">
                <a:latin typeface="Arial Black" pitchFamily="34" charset="0"/>
              </a:rPr>
              <a:t>Technology and Entertainment features of the Lamborghini</a:t>
            </a:r>
            <a:endParaRPr lang="en-US" sz="4800" dirty="0">
              <a:latin typeface="Arial Black"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1686" y="5943600"/>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4800" y="2133600"/>
            <a:ext cx="8153400" cy="1384995"/>
          </a:xfrm>
          <a:prstGeom prst="rect">
            <a:avLst/>
          </a:prstGeom>
          <a:noFill/>
        </p:spPr>
        <p:txBody>
          <a:bodyPr wrap="square" rtlCol="0">
            <a:spAutoFit/>
          </a:bodyPr>
          <a:lstStyle/>
          <a:p>
            <a:r>
              <a:rPr lang="en-US" sz="2800" dirty="0" smtClean="0"/>
              <a:t>The Lamborghini is a car equipped with lots of great technology and entertainment.  Listed below are some of the features. </a:t>
            </a:r>
            <a:endParaRPr lang="en-US" sz="2800" dirty="0"/>
          </a:p>
        </p:txBody>
      </p:sp>
      <p:sp>
        <p:nvSpPr>
          <p:cNvPr id="5" name="TextBox 4"/>
          <p:cNvSpPr txBox="1"/>
          <p:nvPr/>
        </p:nvSpPr>
        <p:spPr>
          <a:xfrm>
            <a:off x="304800" y="3518595"/>
            <a:ext cx="6106886" cy="1384995"/>
          </a:xfrm>
          <a:prstGeom prst="rect">
            <a:avLst/>
          </a:prstGeom>
          <a:noFill/>
        </p:spPr>
        <p:txBody>
          <a:bodyPr wrap="square" rtlCol="0">
            <a:spAutoFit/>
          </a:bodyPr>
          <a:lstStyle/>
          <a:p>
            <a:pPr marL="457200" indent="-457200">
              <a:buFont typeface="Arial" pitchFamily="34" charset="0"/>
              <a:buChar char="•"/>
            </a:pPr>
            <a:r>
              <a:rPr lang="en-US" sz="2800" dirty="0" smtClean="0"/>
              <a:t>Light weight body</a:t>
            </a:r>
          </a:p>
          <a:p>
            <a:pPr marL="457200" indent="-457200">
              <a:buFont typeface="Arial" pitchFamily="34" charset="0"/>
              <a:buChar char="•"/>
            </a:pPr>
            <a:r>
              <a:rPr lang="en-US" sz="2800" dirty="0" smtClean="0"/>
              <a:t>Great handling capabilities</a:t>
            </a:r>
          </a:p>
          <a:p>
            <a:pPr marL="457200" indent="-457200">
              <a:buFont typeface="Arial" pitchFamily="34" charset="0"/>
              <a:buChar char="•"/>
            </a:pPr>
            <a:r>
              <a:rPr lang="en-US" sz="2800" dirty="0" smtClean="0"/>
              <a:t>Amazing engine</a:t>
            </a:r>
            <a:endParaRPr lang="en-US" sz="2800" dirty="0"/>
          </a:p>
        </p:txBody>
      </p:sp>
      <p:sp>
        <p:nvSpPr>
          <p:cNvPr id="6" name="TextBox 5"/>
          <p:cNvSpPr txBox="1"/>
          <p:nvPr/>
        </p:nvSpPr>
        <p:spPr>
          <a:xfrm>
            <a:off x="304800" y="4903590"/>
            <a:ext cx="6106886" cy="1384995"/>
          </a:xfrm>
          <a:prstGeom prst="rect">
            <a:avLst/>
          </a:prstGeom>
          <a:noFill/>
        </p:spPr>
        <p:txBody>
          <a:bodyPr wrap="square" rtlCol="0">
            <a:spAutoFit/>
          </a:bodyPr>
          <a:lstStyle/>
          <a:p>
            <a:r>
              <a:rPr lang="en-US" sz="2800" dirty="0" smtClean="0"/>
              <a:t>These are important to me because they are fast and easy to control as well as being very fun to be in.</a:t>
            </a:r>
            <a:endParaRPr lang="en-US" sz="2800" dirty="0"/>
          </a:p>
        </p:txBody>
      </p:sp>
    </p:spTree>
    <p:custDataLst>
      <p:tags r:id="rId1"/>
    </p:custDataLst>
    <p:extLst>
      <p:ext uri="{BB962C8B-B14F-4D97-AF65-F5344CB8AC3E}">
        <p14:creationId xmlns:p14="http://schemas.microsoft.com/office/powerpoint/2010/main" val="1386164423"/>
      </p:ext>
    </p:extLst>
  </p:cSld>
  <p:clrMapOvr>
    <a:masterClrMapping/>
  </p:clrMapOvr>
  <mc:AlternateContent xmlns:mc="http://schemas.openxmlformats.org/markup-compatibility/2006" xmlns:p14="http://schemas.microsoft.com/office/powerpoint/2010/main">
    <mc:Choice Requires="p14">
      <p:transition spd="med" p14:dur="700" advTm="4124">
        <p:fade/>
      </p:transition>
    </mc:Choice>
    <mc:Fallback xmlns="">
      <p:transition spd="med" advTm="412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randombar(horizontal)">
                                      <p:cBhvr>
                                        <p:cTn id="7"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8991600" cy="646331"/>
          </a:xfrm>
          <a:prstGeom prst="rect">
            <a:avLst/>
          </a:prstGeom>
          <a:noFill/>
        </p:spPr>
        <p:txBody>
          <a:bodyPr wrap="square" rtlCol="0">
            <a:spAutoFit/>
          </a:bodyPr>
          <a:lstStyle/>
          <a:p>
            <a:pPr algn="ctr"/>
            <a:r>
              <a:rPr lang="en-US" sz="3600" dirty="0" smtClean="0">
                <a:latin typeface="Arial Black" pitchFamily="34" charset="0"/>
              </a:rPr>
              <a:t>Specifications of the Lamborghini</a:t>
            </a:r>
            <a:endParaRPr lang="en-US" sz="3600" dirty="0">
              <a:latin typeface="Arial Black" pitchFamily="34" charset="0"/>
            </a:endParaRPr>
          </a:p>
        </p:txBody>
      </p:sp>
      <p:sp>
        <p:nvSpPr>
          <p:cNvPr id="3" name="TextBox 2"/>
          <p:cNvSpPr txBox="1"/>
          <p:nvPr/>
        </p:nvSpPr>
        <p:spPr>
          <a:xfrm>
            <a:off x="457200" y="1066800"/>
            <a:ext cx="8001000" cy="3416320"/>
          </a:xfrm>
          <a:prstGeom prst="rect">
            <a:avLst/>
          </a:prstGeom>
          <a:noFill/>
        </p:spPr>
        <p:txBody>
          <a:bodyPr wrap="square" rtlCol="0">
            <a:spAutoFit/>
          </a:bodyPr>
          <a:lstStyle/>
          <a:p>
            <a:r>
              <a:rPr lang="en-US" sz="3600" dirty="0" smtClean="0"/>
              <a:t>The Lamborghini's engine type is Engine 5.2L. It has an unbelievable Horse power of  553. And it is Manual and Automatic transmission.  As well it has very low cargo capacity and can only fit two people.</a:t>
            </a:r>
            <a:endParaRPr lang="en-US" sz="36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5486400"/>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597227552"/>
      </p:ext>
    </p:extLst>
  </p:cSld>
  <p:clrMapOvr>
    <a:masterClrMapping/>
  </p:clrMapOvr>
  <mc:AlternateContent xmlns:mc="http://schemas.openxmlformats.org/markup-compatibility/2006" xmlns:p14="http://schemas.microsoft.com/office/powerpoint/2010/main">
    <mc:Choice Requires="p14">
      <p:transition spd="med" p14:dur="700" advTm="9409">
        <p:fade/>
      </p:transition>
    </mc:Choice>
    <mc:Fallback xmlns="">
      <p:transition spd="med" advTm="940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650" y="76199"/>
            <a:ext cx="8153400" cy="1446550"/>
          </a:xfrm>
          <a:prstGeom prst="rect">
            <a:avLst/>
          </a:prstGeom>
          <a:noFill/>
        </p:spPr>
        <p:txBody>
          <a:bodyPr wrap="square" rtlCol="0">
            <a:spAutoFit/>
          </a:bodyPr>
          <a:lstStyle/>
          <a:p>
            <a:pPr algn="ctr"/>
            <a:r>
              <a:rPr lang="en-US" sz="4400" dirty="0" smtClean="0">
                <a:latin typeface="Arial Black" pitchFamily="34" charset="0"/>
              </a:rPr>
              <a:t>City vs. Highway miles per gallon.</a:t>
            </a:r>
            <a:endParaRPr lang="en-US" sz="4400" dirty="0">
              <a:latin typeface="Arial Black" pitchFamily="34" charset="0"/>
            </a:endParaRPr>
          </a:p>
        </p:txBody>
      </p:sp>
      <p:sp>
        <p:nvSpPr>
          <p:cNvPr id="3" name="TextBox 2"/>
          <p:cNvSpPr txBox="1"/>
          <p:nvPr/>
        </p:nvSpPr>
        <p:spPr>
          <a:xfrm>
            <a:off x="228600" y="1066800"/>
            <a:ext cx="8534400" cy="1077218"/>
          </a:xfrm>
          <a:prstGeom prst="rect">
            <a:avLst/>
          </a:prstGeom>
          <a:noFill/>
        </p:spPr>
        <p:txBody>
          <a:bodyPr wrap="square" rtlCol="0">
            <a:spAutoFit/>
          </a:bodyPr>
          <a:lstStyle/>
          <a:p>
            <a:r>
              <a:rPr lang="en-US" sz="3200" dirty="0" smtClean="0"/>
              <a:t>City MPG: 12</a:t>
            </a:r>
          </a:p>
          <a:p>
            <a:r>
              <a:rPr lang="en-US" sz="3200" dirty="0" smtClean="0"/>
              <a:t>Highway MPG: 20</a:t>
            </a:r>
          </a:p>
        </p:txBody>
      </p:sp>
      <p:sp>
        <p:nvSpPr>
          <p:cNvPr id="4" name="TextBox 3"/>
          <p:cNvSpPr txBox="1"/>
          <p:nvPr/>
        </p:nvSpPr>
        <p:spPr>
          <a:xfrm>
            <a:off x="228600" y="2286000"/>
            <a:ext cx="6781800" cy="1384995"/>
          </a:xfrm>
          <a:prstGeom prst="rect">
            <a:avLst/>
          </a:prstGeom>
          <a:noFill/>
        </p:spPr>
        <p:txBody>
          <a:bodyPr wrap="square" rtlCol="0">
            <a:spAutoFit/>
          </a:bodyPr>
          <a:lstStyle/>
          <a:p>
            <a:r>
              <a:rPr lang="en-US" sz="2800" dirty="0" smtClean="0"/>
              <a:t>Average cost for a gallon of gas:  $3.52</a:t>
            </a:r>
          </a:p>
          <a:p>
            <a:r>
              <a:rPr lang="en-US" sz="2800" dirty="0" smtClean="0"/>
              <a:t>Average miles per week I drive:  40</a:t>
            </a:r>
          </a:p>
          <a:p>
            <a:r>
              <a:rPr lang="en-US" sz="2800" dirty="0" smtClean="0"/>
              <a:t>Total weekly gas Bill: $7 to $14</a:t>
            </a:r>
            <a:endParaRPr lang="en-US" sz="28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5486400"/>
            <a:ext cx="2743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51801057"/>
      </p:ext>
    </p:extLst>
  </p:cSld>
  <p:clrMapOvr>
    <a:masterClrMapping/>
  </p:clrMapOvr>
  <mc:AlternateContent xmlns:mc="http://schemas.openxmlformats.org/markup-compatibility/2006" xmlns:p14="http://schemas.microsoft.com/office/powerpoint/2010/main">
    <mc:Choice Requires="p14">
      <p:transition spd="med" p14:dur="700" advTm="7257">
        <p:fade/>
      </p:transition>
    </mc:Choice>
    <mc:Fallback xmlns="">
      <p:transition spd="med" advTm="7257">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barn(inVertical)">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4384"/>
            <a:ext cx="9144000" cy="923330"/>
          </a:xfrm>
          <a:prstGeom prst="rect">
            <a:avLst/>
          </a:prstGeom>
          <a:noFill/>
        </p:spPr>
        <p:txBody>
          <a:bodyPr wrap="square" rtlCol="0">
            <a:spAutoFit/>
          </a:bodyPr>
          <a:lstStyle/>
          <a:p>
            <a:pPr algn="ctr"/>
            <a:r>
              <a:rPr lang="en-US" sz="5400" dirty="0" smtClean="0">
                <a:solidFill>
                  <a:prstClr val="black"/>
                </a:solidFill>
                <a:latin typeface="Arial Black" pitchFamily="34" charset="0"/>
              </a:rPr>
              <a:t>Lets Look at the Ferrari</a:t>
            </a:r>
            <a:endParaRPr lang="en-US" sz="5400" dirty="0">
              <a:solidFill>
                <a:prstClr val="black"/>
              </a:solidFill>
              <a:latin typeface="Arial Black" pitchFamily="34" charset="0"/>
            </a:endParaRPr>
          </a:p>
        </p:txBody>
      </p:sp>
      <p:sp>
        <p:nvSpPr>
          <p:cNvPr id="3" name="TextBox 2"/>
          <p:cNvSpPr txBox="1"/>
          <p:nvPr/>
        </p:nvSpPr>
        <p:spPr>
          <a:xfrm>
            <a:off x="0" y="1524000"/>
            <a:ext cx="9067800" cy="1754326"/>
          </a:xfrm>
          <a:prstGeom prst="rect">
            <a:avLst/>
          </a:prstGeom>
          <a:noFill/>
        </p:spPr>
        <p:txBody>
          <a:bodyPr wrap="square" rtlCol="0">
            <a:spAutoFit/>
          </a:bodyPr>
          <a:lstStyle/>
          <a:p>
            <a:r>
              <a:rPr lang="en-US" sz="3600" dirty="0" smtClean="0">
                <a:solidFill>
                  <a:prstClr val="black"/>
                </a:solidFill>
              </a:rPr>
              <a:t>I am considering buying this car because of its amazing speed and design.  The car looks amazing and is fast and very fun to drive.</a:t>
            </a:r>
            <a:endParaRPr lang="en-US" sz="3600" dirty="0">
              <a:solidFill>
                <a:prstClr val="black"/>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5334000"/>
            <a:ext cx="3048000" cy="118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370311299"/>
      </p:ext>
    </p:extLst>
  </p:cSld>
  <p:clrMapOvr>
    <a:masterClrMapping/>
  </p:clrMapOvr>
  <mc:AlternateContent xmlns:mc="http://schemas.openxmlformats.org/markup-compatibility/2006" xmlns:p14="http://schemas.microsoft.com/office/powerpoint/2010/main">
    <mc:Choice Requires="p14">
      <p:transition spd="med" p14:dur="700" advTm="10228">
        <p:fade/>
      </p:transition>
    </mc:Choice>
    <mc:Fallback xmlns="">
      <p:transition spd="med" advTm="1022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circle(in)">
                                      <p:cBhvr>
                                        <p:cTn id="14"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763000" cy="1446550"/>
          </a:xfrm>
          <a:prstGeom prst="rect">
            <a:avLst/>
          </a:prstGeom>
          <a:noFill/>
        </p:spPr>
        <p:txBody>
          <a:bodyPr wrap="square" rtlCol="0">
            <a:spAutoFit/>
          </a:bodyPr>
          <a:lstStyle/>
          <a:p>
            <a:pPr algn="ctr"/>
            <a:r>
              <a:rPr lang="en-US" sz="4400" dirty="0" smtClean="0">
                <a:solidFill>
                  <a:prstClr val="black"/>
                </a:solidFill>
                <a:latin typeface="Arial Black" pitchFamily="34" charset="0"/>
              </a:rPr>
              <a:t>Safety Features of The Ferrari</a:t>
            </a:r>
            <a:endParaRPr lang="en-US" sz="4400" dirty="0">
              <a:solidFill>
                <a:prstClr val="black"/>
              </a:solidFill>
              <a:latin typeface="Arial Black" pitchFamily="34" charset="0"/>
            </a:endParaRPr>
          </a:p>
        </p:txBody>
      </p:sp>
      <p:sp>
        <p:nvSpPr>
          <p:cNvPr id="3" name="TextBox 2"/>
          <p:cNvSpPr txBox="1"/>
          <p:nvPr/>
        </p:nvSpPr>
        <p:spPr>
          <a:xfrm>
            <a:off x="0" y="1295400"/>
            <a:ext cx="9144000" cy="1077218"/>
          </a:xfrm>
          <a:prstGeom prst="rect">
            <a:avLst/>
          </a:prstGeom>
          <a:noFill/>
        </p:spPr>
        <p:txBody>
          <a:bodyPr wrap="square" rtlCol="0">
            <a:spAutoFit/>
          </a:bodyPr>
          <a:lstStyle/>
          <a:p>
            <a:r>
              <a:rPr lang="en-US" sz="3200" dirty="0" smtClean="0">
                <a:solidFill>
                  <a:prstClr val="black"/>
                </a:solidFill>
              </a:rPr>
              <a:t>The safety rating of the Ferrari is 4 stars.  Below are some of the standard safety features</a:t>
            </a:r>
            <a:r>
              <a:rPr lang="en-US" sz="2400" dirty="0" smtClean="0">
                <a:solidFill>
                  <a:prstClr val="black"/>
                </a:solidFill>
              </a:rPr>
              <a:t>.</a:t>
            </a:r>
            <a:endParaRPr lang="en-US" sz="2400" dirty="0">
              <a:solidFill>
                <a:prstClr val="black"/>
              </a:solidFill>
            </a:endParaRPr>
          </a:p>
        </p:txBody>
      </p:sp>
      <p:sp>
        <p:nvSpPr>
          <p:cNvPr id="4" name="TextBox 3"/>
          <p:cNvSpPr txBox="1"/>
          <p:nvPr/>
        </p:nvSpPr>
        <p:spPr>
          <a:xfrm>
            <a:off x="228600" y="3060192"/>
            <a:ext cx="6858000" cy="2554545"/>
          </a:xfrm>
          <a:prstGeom prst="rect">
            <a:avLst/>
          </a:prstGeom>
          <a:noFill/>
        </p:spPr>
        <p:txBody>
          <a:bodyPr wrap="square" rtlCol="0">
            <a:spAutoFit/>
          </a:bodyPr>
          <a:lstStyle/>
          <a:p>
            <a:r>
              <a:rPr lang="en-US" sz="3200" dirty="0" smtClean="0">
                <a:solidFill>
                  <a:prstClr val="black"/>
                </a:solidFill>
              </a:rPr>
              <a:t>Standard driver airbag</a:t>
            </a:r>
          </a:p>
          <a:p>
            <a:r>
              <a:rPr lang="en-US" sz="3200" dirty="0" smtClean="0">
                <a:solidFill>
                  <a:prstClr val="black"/>
                </a:solidFill>
              </a:rPr>
              <a:t>Standard passenger airbag</a:t>
            </a:r>
          </a:p>
          <a:p>
            <a:r>
              <a:rPr lang="en-US" sz="3200" dirty="0" smtClean="0">
                <a:solidFill>
                  <a:prstClr val="black"/>
                </a:solidFill>
              </a:rPr>
              <a:t>Front side airbags</a:t>
            </a:r>
          </a:p>
          <a:p>
            <a:r>
              <a:rPr lang="en-US" sz="3200" dirty="0" smtClean="0">
                <a:solidFill>
                  <a:prstClr val="black"/>
                </a:solidFill>
              </a:rPr>
              <a:t>Safety roll bar standard</a:t>
            </a:r>
          </a:p>
          <a:p>
            <a:r>
              <a:rPr lang="en-US" sz="3200" dirty="0" smtClean="0">
                <a:solidFill>
                  <a:prstClr val="black"/>
                </a:solidFill>
              </a:rPr>
              <a:t>Side guard door beams standard</a:t>
            </a:r>
            <a:endParaRPr lang="en-US" sz="3200" dirty="0">
              <a:solidFill>
                <a:prstClr val="black"/>
              </a:solidFill>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400" y="5334000"/>
            <a:ext cx="3048000" cy="118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67711932"/>
      </p:ext>
    </p:extLst>
  </p:cSld>
  <p:clrMapOvr>
    <a:masterClrMapping/>
  </p:clrMapOvr>
  <mc:AlternateContent xmlns:mc="http://schemas.openxmlformats.org/markup-compatibility/2006" xmlns:p14="http://schemas.microsoft.com/office/powerpoint/2010/main">
    <mc:Choice Requires="p14">
      <p:transition spd="med" p14:dur="700" advTm="8926">
        <p:fade/>
      </p:transition>
    </mc:Choice>
    <mc:Fallback xmlns="">
      <p:transition spd="med" advTm="892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ags/tag10.xml><?xml version="1.0" encoding="utf-8"?>
<p:tagLst xmlns:a="http://schemas.openxmlformats.org/drawingml/2006/main" xmlns:r="http://schemas.openxmlformats.org/officeDocument/2006/relationships" xmlns:p="http://schemas.openxmlformats.org/presentationml/2006/main">
  <p:tag name="TIMING" val="|8.3"/>
</p:tagLst>
</file>

<file path=ppt/tags/tag11.xml><?xml version="1.0" encoding="utf-8"?>
<p:tagLst xmlns:a="http://schemas.openxmlformats.org/drawingml/2006/main" xmlns:r="http://schemas.openxmlformats.org/officeDocument/2006/relationships" xmlns:p="http://schemas.openxmlformats.org/presentationml/2006/main">
  <p:tag name="TIMING" val="|0.9|9.6"/>
</p:tagLst>
</file>

<file path=ppt/tags/tag12.xml><?xml version="1.0" encoding="utf-8"?>
<p:tagLst xmlns:a="http://schemas.openxmlformats.org/drawingml/2006/main" xmlns:r="http://schemas.openxmlformats.org/officeDocument/2006/relationships" xmlns:p="http://schemas.openxmlformats.org/presentationml/2006/main">
  <p:tag name="TIMING" val="|2.1|2.9"/>
</p:tagLst>
</file>

<file path=ppt/tags/tag13.xml><?xml version="1.0" encoding="utf-8"?>
<p:tagLst xmlns:a="http://schemas.openxmlformats.org/drawingml/2006/main" xmlns:r="http://schemas.openxmlformats.org/officeDocument/2006/relationships" xmlns:p="http://schemas.openxmlformats.org/presentationml/2006/main">
  <p:tag name="TIMING" val="|0.8|1.7"/>
</p:tagLst>
</file>

<file path=ppt/tags/tag14.xml><?xml version="1.0" encoding="utf-8"?>
<p:tagLst xmlns:a="http://schemas.openxmlformats.org/drawingml/2006/main" xmlns:r="http://schemas.openxmlformats.org/officeDocument/2006/relationships" xmlns:p="http://schemas.openxmlformats.org/presentationml/2006/main">
  <p:tag name="TIMING" val="|1.2"/>
</p:tagLst>
</file>

<file path=ppt/tags/tag2.xml><?xml version="1.0" encoding="utf-8"?>
<p:tagLst xmlns:a="http://schemas.openxmlformats.org/drawingml/2006/main" xmlns:r="http://schemas.openxmlformats.org/officeDocument/2006/relationships" xmlns:p="http://schemas.openxmlformats.org/presentationml/2006/main">
  <p:tag name="TIMING" val="|2.1|1.1"/>
</p:tagLst>
</file>

<file path=ppt/tags/tag3.xml><?xml version="1.0" encoding="utf-8"?>
<p:tagLst xmlns:a="http://schemas.openxmlformats.org/drawingml/2006/main" xmlns:r="http://schemas.openxmlformats.org/officeDocument/2006/relationships" xmlns:p="http://schemas.openxmlformats.org/presentationml/2006/main">
  <p:tag name="TIMING" val="|0.6"/>
</p:tagLst>
</file>

<file path=ppt/tags/tag4.xml><?xml version="1.0" encoding="utf-8"?>
<p:tagLst xmlns:a="http://schemas.openxmlformats.org/drawingml/2006/main" xmlns:r="http://schemas.openxmlformats.org/officeDocument/2006/relationships" xmlns:p="http://schemas.openxmlformats.org/presentationml/2006/main">
  <p:tag name="TIMING" val="|1.2"/>
</p:tagLst>
</file>

<file path=ppt/tags/tag5.xml><?xml version="1.0" encoding="utf-8"?>
<p:tagLst xmlns:a="http://schemas.openxmlformats.org/drawingml/2006/main" xmlns:r="http://schemas.openxmlformats.org/officeDocument/2006/relationships" xmlns:p="http://schemas.openxmlformats.org/presentationml/2006/main">
  <p:tag name="TIMING" val="|2.1"/>
</p:tagLst>
</file>

<file path=ppt/tags/tag6.xml><?xml version="1.0" encoding="utf-8"?>
<p:tagLst xmlns:a="http://schemas.openxmlformats.org/drawingml/2006/main" xmlns:r="http://schemas.openxmlformats.org/officeDocument/2006/relationships" xmlns:p="http://schemas.openxmlformats.org/presentationml/2006/main">
  <p:tag name="TIMING" val="|1.3"/>
</p:tagLst>
</file>

<file path=ppt/tags/tag7.xml><?xml version="1.0" encoding="utf-8"?>
<p:tagLst xmlns:a="http://schemas.openxmlformats.org/drawingml/2006/main" xmlns:r="http://schemas.openxmlformats.org/officeDocument/2006/relationships" xmlns:p="http://schemas.openxmlformats.org/presentationml/2006/main">
  <p:tag name="TIMING" val="|2.4"/>
</p:tagLst>
</file>

<file path=ppt/tags/tag8.xml><?xml version="1.0" encoding="utf-8"?>
<p:tagLst xmlns:a="http://schemas.openxmlformats.org/drawingml/2006/main" xmlns:r="http://schemas.openxmlformats.org/officeDocument/2006/relationships" xmlns:p="http://schemas.openxmlformats.org/presentationml/2006/main">
  <p:tag name="TIMING" val="|1.1|6.9"/>
</p:tagLst>
</file>

<file path=ppt/tags/tag9.xml><?xml version="1.0" encoding="utf-8"?>
<p:tagLst xmlns:a="http://schemas.openxmlformats.org/drawingml/2006/main" xmlns:r="http://schemas.openxmlformats.org/officeDocument/2006/relationships" xmlns:p="http://schemas.openxmlformats.org/presentationml/2006/main">
  <p:tag name="TIMING" val="|7"/>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TotalTime>
  <Words>504</Words>
  <Application>Microsoft Office PowerPoint</Application>
  <PresentationFormat>On-screen Show (4:3)</PresentationFormat>
  <Paragraphs>58</Paragraphs>
  <Slides>14</Slides>
  <Notes>0</Notes>
  <HiddenSlides>0</HiddenSlides>
  <MMClips>1</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14</cp:revision>
  <dcterms:created xsi:type="dcterms:W3CDTF">2012-01-09T18:49:36Z</dcterms:created>
  <dcterms:modified xsi:type="dcterms:W3CDTF">2012-01-24T18:02:13Z</dcterms:modified>
</cp:coreProperties>
</file>